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5A485-C33C-55B6-762A-20679F851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30D706-1718-95F0-A1E9-313E5F9CE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C81EA4-7F37-4FCF-0E49-7E4C9C25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2C431-634F-AC17-8E2A-8A4D1CDA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99ECB-79F0-777C-4B0D-15E9A5F3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7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B45C4-D6F6-6F0F-D692-C43D4203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52E705-2D02-50B4-FB5F-A6616E0FB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623A7-96F1-75FE-8218-2933FE96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331CD-55D0-37DF-4C04-D377732A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D236B-8E49-3B7C-BDAA-FEA9DC54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4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48EC4B-5D78-D800-2BE0-A405A78CB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F35A78-2F52-8C96-FB39-38BA37089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1079C-C402-BAC8-6E7B-B248D38E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9FDB4-F75E-5868-6525-21A90619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34081-F635-5139-CE7C-547FD0D9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AAFB1-C305-F2F7-6A86-481B86A4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C90BC3-0A31-6F8A-8EA8-7F0B65E5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F4FD5-8B5C-715F-FEBF-E514A451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143D3-8EA0-FA31-8B8E-A70F7BE1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8C4D8-800F-DDFE-2AD1-5F9FCDE4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5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25259-C2C7-37A6-1D6F-CA7821B1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343206-4AF2-B065-38BE-57C2CBE32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46A8C-B7DE-7C16-D24A-97B665BC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33B2A-FBA6-D309-BDAF-4A73250A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04A499-4260-F495-3B80-0ECA1D5A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9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5C529-B060-87A8-4D9B-EB76F27D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D3258-02E3-1C66-68FF-F4867EF72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E89760-4496-E0CD-0CA1-3275F68ED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F3B590-EB36-A519-3787-BC7572BC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43417F-0F2B-D052-04BA-0033AE8E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5186E6-793D-768D-9739-92D7747E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5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09705-18A6-71DF-D9DF-4AE52C29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8979E3-5E7D-331F-5BCF-384EFD6FE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7C442B-041C-FB76-3677-D7E139C07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617710-2857-DB5A-ABE3-2A74E571C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B02E71-3487-F4F0-4DE5-0B60705E3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49728A-27E0-B554-9E27-A101B6B5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93504C-1C37-B911-64CE-1E062E9A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E0CCDD-B89F-91AE-D8E5-488BB645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9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4257-B571-C881-28E5-BF342727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EDCC8D-0016-6032-D2B6-5BFB8359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5C980E-6414-12E1-70DE-79793E2B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048C9D-95DC-3DF9-5755-9217FFCB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73AB60-51C4-7BA0-A3AF-0B098FBA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452DB0-8C4B-C12D-F3DD-864B1828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E49FE8-4B07-2A10-103E-47B0F863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4F8CB-EC66-22D2-73A1-648412B9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3FFC5A-CF8E-60C7-E1FB-4F388C14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19DB04-CA5B-0D47-CC88-E66D0AF94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B483C8-BA1E-0CD2-EAAC-B1C33EF5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49435F-7F74-D2FB-BE93-585BDCD1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4602CC-B53C-D6AF-0C96-DBB258CF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1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BDCFA-FFB5-932D-0BF9-D219558B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085BEF-3C97-CEA5-C03B-BD5CD8F03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64EB6E-4A38-5DB6-B0A0-03AB5AC13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70A519-4C78-C92A-D209-466FA141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873D4A-179C-B758-DE84-DA8EAB70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708C7C-6DF9-3CF3-7CF4-BA316CA6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1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A4FE5-8B42-F522-4C28-09FD311B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324BA7-DD9B-2127-1002-468F77317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B01045-1B3E-765E-51E3-2793D344F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7EBC-F6B3-45A4-90BF-9487CC5E6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23CCF-764E-ECA1-103A-0845CED12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514F2-3489-D046-7D9E-FDF3CF0B2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D328-0728-44B4-8BDA-0F6D563B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06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JJl1b6vc3I">
            <a:extLst>
              <a:ext uri="{FF2B5EF4-FFF2-40B4-BE49-F238E27FC236}">
                <a16:creationId xmlns:a16="http://schemas.microsoft.com/office/drawing/2014/main" id="{A37EE328-9FEF-23C7-EE2F-FDC7FC2CE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625rja8754">
            <a:extLst>
              <a:ext uri="{FF2B5EF4-FFF2-40B4-BE49-F238E27FC236}">
                <a16:creationId xmlns:a16="http://schemas.microsoft.com/office/drawing/2014/main" id="{DDB4323F-3C4B-4016-AD9E-8A538B2ED7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9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lSr8slUb0s">
            <a:extLst>
              <a:ext uri="{FF2B5EF4-FFF2-40B4-BE49-F238E27FC236}">
                <a16:creationId xmlns:a16="http://schemas.microsoft.com/office/drawing/2014/main" id="{B0131972-D3E9-0D6E-B634-F224688842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NzSxgFUIsA">
            <a:extLst>
              <a:ext uri="{FF2B5EF4-FFF2-40B4-BE49-F238E27FC236}">
                <a16:creationId xmlns:a16="http://schemas.microsoft.com/office/drawing/2014/main" id="{E92E9148-9E3B-9D08-253E-A23577C67C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5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NQuxQ-CNnQ">
            <a:extLst>
              <a:ext uri="{FF2B5EF4-FFF2-40B4-BE49-F238E27FC236}">
                <a16:creationId xmlns:a16="http://schemas.microsoft.com/office/drawing/2014/main" id="{8E7AC244-F05B-2426-7F95-90C3DFC78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WDrlejvo7I">
            <a:extLst>
              <a:ext uri="{FF2B5EF4-FFF2-40B4-BE49-F238E27FC236}">
                <a16:creationId xmlns:a16="http://schemas.microsoft.com/office/drawing/2014/main" id="{71CA5EAB-08FE-2AB8-426A-8C5784641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4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">
            <a:extLst>
              <a:ext uri="{FF2B5EF4-FFF2-40B4-BE49-F238E27FC236}">
                <a16:creationId xmlns:a16="http://schemas.microsoft.com/office/drawing/2014/main" id="{67327AEE-EAB8-AD64-FBA8-E497BD28AB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13" y="0"/>
            <a:ext cx="6327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2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">
            <a:extLst>
              <a:ext uri="{FF2B5EF4-FFF2-40B4-BE49-F238E27FC236}">
                <a16:creationId xmlns:a16="http://schemas.microsoft.com/office/drawing/2014/main" id="{C1248A79-925F-57EC-285E-4700271546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0"/>
            <a:ext cx="8442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4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Кеншин Миленов</dc:creator>
  <cp:lastModifiedBy>Кеншин Миленов</cp:lastModifiedBy>
  <cp:revision>2</cp:revision>
  <dcterms:created xsi:type="dcterms:W3CDTF">2023-11-28T03:31:36Z</dcterms:created>
  <dcterms:modified xsi:type="dcterms:W3CDTF">2023-11-28T03:32:18Z</dcterms:modified>
</cp:coreProperties>
</file>