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8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7BCF26-3BA3-23A9-A9BB-F8003A0BC5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DF83C3E-508B-F746-4365-0ECA6C1B0E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0E0B79-1EE9-B618-D213-1DB6922AF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EDBC7-1EE2-438E-A912-FA8B46AD0B2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16896F-90AD-A3D2-B4F6-C0A217564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B13F89-F38A-8D97-66FA-0253D2B1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E83-F109-469D-83E0-968C95150E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846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89AB9F-5A65-8AA7-B0F1-2FB91A70A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459F21F-C9CF-44CD-4B43-361EED23D3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44AA1B-FD61-499D-0CCA-CD0CF51B6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EDBC7-1EE2-438E-A912-FA8B46AD0B2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D3CB07-D58C-237F-6BE9-4697A52E7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80C840-D9D3-4132-43BC-EDAA2DA81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E83-F109-469D-83E0-968C95150E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752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47F4B7A-B498-969C-B3FE-83AEF1FDB1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946217-7C61-3EE8-EB2E-D9DC1DF679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E37752-6BAD-6D09-8E5E-99CC30727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EDBC7-1EE2-438E-A912-FA8B46AD0B2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D93801-7184-0607-7AB8-77C1FCD5D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0D8BE6-2E28-3045-0500-24AD19768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E83-F109-469D-83E0-968C95150E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987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7BE669-E5BA-065B-9C97-16204BF31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84528B-E601-8F9B-29C5-854CC1A48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213ED6-56AD-827A-81D5-E2D189FCA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EDBC7-1EE2-438E-A912-FA8B46AD0B2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4C6B48-4FDC-4549-0B78-9CA19CFC7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D30D57-3E83-040B-5932-4A412B04C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E83-F109-469D-83E0-968C95150E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836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5B4F19-FCC0-2E07-4F8A-4220F8953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F1BE95-23C3-B48B-5E2F-4626E0B63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D21A0A-610E-8245-EBFD-D7D02DC38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EDBC7-1EE2-438E-A912-FA8B46AD0B2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5D4004-F8FC-70F5-2B7A-84387B79F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3E5B4D-7562-27A9-496A-48CD223BA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E83-F109-469D-83E0-968C95150E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635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7FEE49-555E-0526-3BF6-8847D0E34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7325D1-6C2B-395E-5A15-8F049A4BA4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04B250C-A802-B99A-A838-E3757BA62C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2465F7-50C2-6466-8909-73107BA0D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EDBC7-1EE2-438E-A912-FA8B46AD0B2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C10EAA-9261-4E43-0D9A-4475A0BCA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801D0E9-1FBF-A75A-9B44-CFA6B931D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E83-F109-469D-83E0-968C95150E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712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0EFE5C-367D-8098-F34C-F9EA40F19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0452A8-1D00-2DBC-D77A-F88A81104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5A4E6FF-D7CE-9851-4889-4341D23EC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28650DC-3276-C42F-D4E7-5D332918F5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966629A-693D-1766-BC79-45D2587D81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FFD4B80-BDCF-5C90-61FF-04E552C74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EDBC7-1EE2-438E-A912-FA8B46AD0B2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9ADBAF4-5153-443D-F9D3-DADC8D882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76DB0AD-8C20-C160-4C80-E03546A2C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E83-F109-469D-83E0-968C95150E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931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6C03A-4F97-FD75-64AE-66076E1FC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F1E4EF1-96AB-F155-9A56-74D7C11B3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EDBC7-1EE2-438E-A912-FA8B46AD0B2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C668942-4418-08EB-2E42-D02D06DB4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A50F09-808F-5AD7-C17B-22FAC8C9B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E83-F109-469D-83E0-968C95150E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012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578D41A-0D40-82B5-A268-D8B4C4686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EDBC7-1EE2-438E-A912-FA8B46AD0B2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985D1C5-BF35-7A89-100C-5ED8B2053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F1A13C-E9A9-1F56-E08C-9A913D1F8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E83-F109-469D-83E0-968C95150E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042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094563-F77F-895B-605F-9850410D3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1D5602-B8F1-928F-ED2A-25DFE46A4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DDFA06-DC5E-451F-9AB5-1EAF2BCA8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C0A2D6-9161-5927-927F-0FBA982E9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EDBC7-1EE2-438E-A912-FA8B46AD0B2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6DB81A-52FA-4CDA-45D9-49767E55A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376584-5D59-6094-1C9A-1C9DB5173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E83-F109-469D-83E0-968C95150E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108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2524D6-ADCF-35E3-150B-51EE7A287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9DE1528-04CD-85A7-4EA1-A0441A801A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5EC8A42-9CF8-B4B6-175D-473E8637AC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65A631-8E43-20D2-7908-0CD9713AA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EDBC7-1EE2-438E-A912-FA8B46AD0B2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6FC879-9494-EF7C-33AD-E293AA797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C1F3A4-5BAC-18F7-33C2-FD339113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E83-F109-469D-83E0-968C95150E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361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1450B8-FA7D-E814-E46F-678481287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C35098-26BA-6F0D-BE70-D10185357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03479D-C44B-9E55-2318-6F23BBD720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EDBC7-1EE2-438E-A912-FA8B46AD0B2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8FD2F7-280B-CD45-4550-C23EB97811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7F9F05-FE08-48E3-5DA7-F07191C4CE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B7E83-F109-469D-83E0-968C95150E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5551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3-10-06_10-40-43">
            <a:extLst>
              <a:ext uri="{FF2B5EF4-FFF2-40B4-BE49-F238E27FC236}">
                <a16:creationId xmlns:a16="http://schemas.microsoft.com/office/drawing/2014/main" id="{EFE6CAE8-5E54-BAAD-58BC-F1BD96043B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0"/>
            <a:ext cx="84566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090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3-10-06_16-30-21">
            <a:extLst>
              <a:ext uri="{FF2B5EF4-FFF2-40B4-BE49-F238E27FC236}">
                <a16:creationId xmlns:a16="http://schemas.microsoft.com/office/drawing/2014/main" id="{35D86787-D207-787B-3AA6-05EC68BD07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613" y="0"/>
            <a:ext cx="72151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5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3-10-06_16-30-22">
            <a:extLst>
              <a:ext uri="{FF2B5EF4-FFF2-40B4-BE49-F238E27FC236}">
                <a16:creationId xmlns:a16="http://schemas.microsoft.com/office/drawing/2014/main" id="{259442C3-F50E-C9D3-00B5-CDBE689BD8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773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3-10-06_16-30-24">
            <a:extLst>
              <a:ext uri="{FF2B5EF4-FFF2-40B4-BE49-F238E27FC236}">
                <a16:creationId xmlns:a16="http://schemas.microsoft.com/office/drawing/2014/main" id="{267FFCD0-B04D-9BAA-1065-49F99A0802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725" y="0"/>
            <a:ext cx="7194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870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3-10-06_16-30-29">
            <a:extLst>
              <a:ext uri="{FF2B5EF4-FFF2-40B4-BE49-F238E27FC236}">
                <a16:creationId xmlns:a16="http://schemas.microsoft.com/office/drawing/2014/main" id="{D0707FF2-F605-B5D5-F992-DF207E48F1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0"/>
            <a:ext cx="6400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46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3-10-06_16-30-32">
            <a:extLst>
              <a:ext uri="{FF2B5EF4-FFF2-40B4-BE49-F238E27FC236}">
                <a16:creationId xmlns:a16="http://schemas.microsoft.com/office/drawing/2014/main" id="{DC7CC18E-0821-9E9F-9286-E02EB07D83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135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3-10-06_16-30-38">
            <a:extLst>
              <a:ext uri="{FF2B5EF4-FFF2-40B4-BE49-F238E27FC236}">
                <a16:creationId xmlns:a16="http://schemas.microsoft.com/office/drawing/2014/main" id="{3890EFA9-690E-3C5E-3E0A-7ECBD7D9A8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538" y="0"/>
            <a:ext cx="86693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302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3-10-06_16-30-44">
            <a:extLst>
              <a:ext uri="{FF2B5EF4-FFF2-40B4-BE49-F238E27FC236}">
                <a16:creationId xmlns:a16="http://schemas.microsoft.com/office/drawing/2014/main" id="{7C067B0D-0467-17EA-6FCD-A732584E7A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162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3-10-06_10-40-46">
            <a:extLst>
              <a:ext uri="{FF2B5EF4-FFF2-40B4-BE49-F238E27FC236}">
                <a16:creationId xmlns:a16="http://schemas.microsoft.com/office/drawing/2014/main" id="{A62732AC-7671-5CF8-2F8F-932BDE7912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238" y="0"/>
            <a:ext cx="66119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215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3-10-06_10-40-48">
            <a:extLst>
              <a:ext uri="{FF2B5EF4-FFF2-40B4-BE49-F238E27FC236}">
                <a16:creationId xmlns:a16="http://schemas.microsoft.com/office/drawing/2014/main" id="{94AE1A9A-DD55-65BD-CCF7-67B7798C26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463" y="0"/>
            <a:ext cx="96154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825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3-10-06_10-40-53">
            <a:extLst>
              <a:ext uri="{FF2B5EF4-FFF2-40B4-BE49-F238E27FC236}">
                <a16:creationId xmlns:a16="http://schemas.microsoft.com/office/drawing/2014/main" id="{A9BD5197-3DE9-686E-D2E0-FDA2560B0C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699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3-10-06_10-40-54">
            <a:extLst>
              <a:ext uri="{FF2B5EF4-FFF2-40B4-BE49-F238E27FC236}">
                <a16:creationId xmlns:a16="http://schemas.microsoft.com/office/drawing/2014/main" id="{3C0CA91F-0047-FCAB-4BB6-36F65EC2BB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625" y="0"/>
            <a:ext cx="80311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639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3-10-06_10-40-55">
            <a:extLst>
              <a:ext uri="{FF2B5EF4-FFF2-40B4-BE49-F238E27FC236}">
                <a16:creationId xmlns:a16="http://schemas.microsoft.com/office/drawing/2014/main" id="{B7C093DE-B266-1F04-64B7-8A091F6D15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28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3-10-06_10-40-56">
            <a:extLst>
              <a:ext uri="{FF2B5EF4-FFF2-40B4-BE49-F238E27FC236}">
                <a16:creationId xmlns:a16="http://schemas.microsoft.com/office/drawing/2014/main" id="{B3DF8C43-F3A4-ED82-4623-C65AA734B3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613" y="0"/>
            <a:ext cx="69611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081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3-10-06_11-04-30">
            <a:extLst>
              <a:ext uri="{FF2B5EF4-FFF2-40B4-BE49-F238E27FC236}">
                <a16:creationId xmlns:a16="http://schemas.microsoft.com/office/drawing/2014/main" id="{93E152AE-9F62-D9AB-EEA2-D3EA08C11F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026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3-10-06_16-30-19">
            <a:extLst>
              <a:ext uri="{FF2B5EF4-FFF2-40B4-BE49-F238E27FC236}">
                <a16:creationId xmlns:a16="http://schemas.microsoft.com/office/drawing/2014/main" id="{52BCA149-1681-4C8B-1538-27C3942609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0"/>
            <a:ext cx="76946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1380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Кеншин Миленов</dc:creator>
  <cp:lastModifiedBy>Кеншин Миленов</cp:lastModifiedBy>
  <cp:revision>1</cp:revision>
  <dcterms:created xsi:type="dcterms:W3CDTF">2023-10-11T06:28:09Z</dcterms:created>
  <dcterms:modified xsi:type="dcterms:W3CDTF">2023-10-11T06:28:16Z</dcterms:modified>
</cp:coreProperties>
</file>