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04482-12CC-F384-B588-253B20052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3A12FD-D6F1-46DE-8F1F-C5336AF7E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F43B7-83F4-71BF-8306-6EF9FDEE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A86E5-C2EB-794D-7E62-7F6B38BD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19729-1486-E725-F8C0-E503C63E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9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445D-4233-E5C7-4419-FFDAD0A8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CA69E1-A5DE-3430-7912-CA2913CD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DC739-F7A9-F906-BB30-5696E8F1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972EB-A488-8434-B417-ADE3A0EC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4A31C-2AA8-044E-7C69-F998703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5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E919A7-0778-F0B7-EC52-7E43C5841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3EF53E-513D-B99B-3350-042D287B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478EC-39A2-54A1-9CEF-DF0EEE8B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DF96D-7292-EF0A-DBC2-7F9E94B2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7E604-F404-F4FB-2D71-E9C4EBD3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CEF8A-F30B-CECB-FF74-A2BE57CE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F4E1C-109F-346E-5BF1-349AB111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86678-7658-A495-A4C9-9E0B79A5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1B679-ED75-85E0-A505-224EB608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402DF-08D9-1EB5-2639-528DEA0A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33646-9B1E-168C-D7BD-161B0BD8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8DE7B-5605-88E2-33F3-B3F7E0FE0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A8252B-110E-FC8F-C3E3-C9B53A1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8DEDE-83EF-F6F8-B0F7-9B4079D9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626E6-A970-74B6-CFEF-E2456CA8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61DC8-458F-850B-93BB-DDE852D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2425-E508-67F1-A99F-0B6C09317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F71C90-F29B-88A4-38FD-ECC377095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583D4-FB6D-92FF-7486-CCA0A388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2308DC-A988-CB6E-40E0-FDC2806A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734DC-0F67-D11C-085F-14449B6B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9FD78-6FCD-4163-FBCB-E88FE7EE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87697-86E6-4E22-4EA7-CC56FEFA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D248BB-C8B9-5C11-5F63-42093921F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973E7-3211-9892-2242-ED544EFBC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EA053C-6865-F158-4CBA-AB86BD598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B8C752-853D-C048-8AA6-DCE26385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36B2AB-AF74-A82D-18C9-59181983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49D199-4CF1-9F2E-02C8-FAC980FB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D4B7E-A673-E8E0-4D18-DC808471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C48C1B-145F-BC4D-4866-3EF6229A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DF25EE-3457-3885-2142-726CC5E9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BE8110-D2D9-4C0A-D90B-D0777F54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889483-0923-551C-8EAE-CB56398D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96D6F2-D965-EB41-38F6-65EAA9D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1A5536-7D20-8BDC-F8A3-27FAB2A5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D6BDC-7765-46D6-7C2C-23ED2A3F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2FDE2-703A-2349-FC70-6E1D9907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12416-FD36-DE30-2FE3-AD1F60416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19BFD9-DDFA-71A5-AD75-385D2176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CE3EA-659E-8B83-E16F-A05BC5E6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8AE7C-C546-8317-12E8-5442FB51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AF34F-AAF1-B0F7-E4AA-29DB41E3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A7B17F-8CBD-0E74-026E-CCF6D1C1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317853-37A2-9896-CB5E-7DA48A2BC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B97CA2-D0E9-4F6B-432B-8DB8F216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6E7C6-9F60-B39C-B512-5530DC13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21633-5575-1425-806B-9E3DA631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5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E81A7-3FB1-8535-C8A3-7600528E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53036B-8B8E-EACC-1591-97476657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A4E48-F233-3086-C6C1-94B9D1F31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6C8A-00A6-4A7C-8EEF-7C1C4C222F97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D15AA-B4A2-BDEB-3CE2-5468ABB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696F8-1744-8709-33E2-9B16D597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AD3E-F390-45EB-B14B-A3E14E5E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8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15-52">
            <a:extLst>
              <a:ext uri="{FF2B5EF4-FFF2-40B4-BE49-F238E27FC236}">
                <a16:creationId xmlns:a16="http://schemas.microsoft.com/office/drawing/2014/main" id="{A03AB398-1599-E9DA-737B-7C3DAEB68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0"/>
            <a:ext cx="476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3-05">
            <a:extLst>
              <a:ext uri="{FF2B5EF4-FFF2-40B4-BE49-F238E27FC236}">
                <a16:creationId xmlns:a16="http://schemas.microsoft.com/office/drawing/2014/main" id="{CE380C50-3668-B0EF-0436-46D8950CF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3-35">
            <a:extLst>
              <a:ext uri="{FF2B5EF4-FFF2-40B4-BE49-F238E27FC236}">
                <a16:creationId xmlns:a16="http://schemas.microsoft.com/office/drawing/2014/main" id="{57670FC5-D6C1-19DB-D6BA-BDEF15918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4-34">
            <a:extLst>
              <a:ext uri="{FF2B5EF4-FFF2-40B4-BE49-F238E27FC236}">
                <a16:creationId xmlns:a16="http://schemas.microsoft.com/office/drawing/2014/main" id="{3EB22B7A-F7AD-D7FF-DB87-A8DAB5B20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8" y="0"/>
            <a:ext cx="540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5-38">
            <a:extLst>
              <a:ext uri="{FF2B5EF4-FFF2-40B4-BE49-F238E27FC236}">
                <a16:creationId xmlns:a16="http://schemas.microsoft.com/office/drawing/2014/main" id="{D4324CE3-B05A-0D12-0DAC-64A59A66C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0"/>
            <a:ext cx="107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7-31">
            <a:extLst>
              <a:ext uri="{FF2B5EF4-FFF2-40B4-BE49-F238E27FC236}">
                <a16:creationId xmlns:a16="http://schemas.microsoft.com/office/drawing/2014/main" id="{14CFA276-4B34-B233-49D4-1AC39057F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18-04">
            <a:extLst>
              <a:ext uri="{FF2B5EF4-FFF2-40B4-BE49-F238E27FC236}">
                <a16:creationId xmlns:a16="http://schemas.microsoft.com/office/drawing/2014/main" id="{E75A441C-58AA-344F-7655-DEAF7C061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18-33 (2)">
            <a:extLst>
              <a:ext uri="{FF2B5EF4-FFF2-40B4-BE49-F238E27FC236}">
                <a16:creationId xmlns:a16="http://schemas.microsoft.com/office/drawing/2014/main" id="{448A1798-25C4-E25B-B90D-B04C6F4FB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3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19-03">
            <a:extLst>
              <a:ext uri="{FF2B5EF4-FFF2-40B4-BE49-F238E27FC236}">
                <a16:creationId xmlns:a16="http://schemas.microsoft.com/office/drawing/2014/main" id="{35A59BC7-B86A-1933-82BA-DA02B459E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9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0-47">
            <a:extLst>
              <a:ext uri="{FF2B5EF4-FFF2-40B4-BE49-F238E27FC236}">
                <a16:creationId xmlns:a16="http://schemas.microsoft.com/office/drawing/2014/main" id="{7869B5F5-09E4-5404-959E-0FF36685A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1-05">
            <a:extLst>
              <a:ext uri="{FF2B5EF4-FFF2-40B4-BE49-F238E27FC236}">
                <a16:creationId xmlns:a16="http://schemas.microsoft.com/office/drawing/2014/main" id="{C3964273-881E-9F4A-482A-683AC6A95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1-45">
            <a:extLst>
              <a:ext uri="{FF2B5EF4-FFF2-40B4-BE49-F238E27FC236}">
                <a16:creationId xmlns:a16="http://schemas.microsoft.com/office/drawing/2014/main" id="{64B4AD2F-6EDB-F615-9422-B0458FAF2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8" y="0"/>
            <a:ext cx="474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2-11">
            <a:extLst>
              <a:ext uri="{FF2B5EF4-FFF2-40B4-BE49-F238E27FC236}">
                <a16:creationId xmlns:a16="http://schemas.microsoft.com/office/drawing/2014/main" id="{1C6F61B8-E8DB-7362-0811-7A5C51B86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11_14-22-40">
            <a:extLst>
              <a:ext uri="{FF2B5EF4-FFF2-40B4-BE49-F238E27FC236}">
                <a16:creationId xmlns:a16="http://schemas.microsoft.com/office/drawing/2014/main" id="{7755BC69-FB0D-A532-2C38-6A5671A13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0"/>
            <a:ext cx="816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2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2023-10-12T11:01:13Z</dcterms:created>
  <dcterms:modified xsi:type="dcterms:W3CDTF">2023-10-12T11:01:23Z</dcterms:modified>
</cp:coreProperties>
</file>