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61DFEF-FD21-3FBD-521C-D394344A1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C2AF97-4D38-F893-FDE7-965D624E3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713055-ACE5-FCBC-B152-BCFC10EAF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8D19B1-C232-3C01-5C6F-FF2DCE811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2790A9-C962-DE1A-D812-4AABBAC1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50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AAE59-777A-AA55-50CC-2DA23357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304F1C-7856-9453-087C-2526F928B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08C5C1-B9ED-DACF-7C32-99068BA2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8160FF-9748-570E-7871-8342F512E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A2B61D-9254-A5AB-358D-2ADCAAEB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4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5AB4644-79C3-99D9-AEFC-F38222935D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A58E25-80D3-D1EA-E9A1-A65CB3F33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4334CF-FA8A-AFCF-4365-0CB15DBE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060810-7C1E-9032-CC44-17FDB5AA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E8BAEA-BCA1-18FB-185A-90B75F27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238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99AD82-17FF-B9A0-3728-5EC534F7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F2DD9E-881E-88BE-C55B-1642E8D1A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17FD8-0052-E445-4291-139F66EBB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60F0F4-4308-C469-042E-26EE786F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CCB62-32A6-0B2A-58B6-F6EFA2B6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77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47B802-537E-1F22-8CCE-29E9ADEAC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520B4B-AE01-36AA-2B00-C17F6CC4C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5D853C-ECE6-853A-3647-7C45431E0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6960B8-7A59-5A39-C9A6-2E31EE8B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4BA78C-9416-41AE-06CB-7EB011F7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02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714D8-95EC-BCE8-61FE-C8A3EC6B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CD4845-4054-390B-BA7B-B748B89236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9400E6-E08D-1B3E-2E67-DBE8EBBAB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EB1AFE-331F-A393-2B36-E60FD6241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F06442-E12C-93C3-4A5A-08B83FD73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1D26EF-F82B-2907-4601-B20ED190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01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F239B3-7AD9-A655-1350-BCB4DF474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778C86-3C18-20C7-9ECC-D18B8784F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1735F9-FFB9-6C45-F72A-482427F33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F7AC7CF-8DE4-6F3A-2F09-528595488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F799E6E-56F1-31A6-8E7F-18398548F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F0FF775-F514-188C-4196-476FE6434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ACF7970-6FB5-562C-3247-23CCCBF59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9B049A-B3AB-A36E-11B6-25178099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25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288B54-BC91-29E6-942E-1442B605D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8B1B2F-CB8C-2386-43A7-45B985AF9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203C58-588B-A351-9D43-9C8FF9CC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A8FB7CB-3CD4-0BAC-9FD9-0A9033A6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92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C34D76D-90B3-8E41-FC3D-CF3EE60EA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77EA4C9-C683-8884-3CDD-ED321D6EF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882F9D-B634-260C-6998-F947B611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29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8EF53D-ADDD-57D1-A2FA-A42AEDB5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6488E5-1112-A524-EB52-98FFC1B9F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3F9017-C9F7-7153-7BE5-C674176B5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4232B8-5AB5-01CD-6C6F-9D229634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6D935B-3E3C-7034-5BE6-105334D5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752A47-2680-5594-B28F-94E568E3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0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49C27-CB19-02C4-1410-DF58834CE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891AB8D-BE47-7641-4D2B-411095FB80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E008F6-D1D5-80BF-5E87-220FC69D0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4A6B41-26C2-D7EE-2364-5C9A4D4D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152434-B0DE-C73D-C3DE-4D1F49F8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7ADFFB-8B4A-ACD4-0060-81E66A1E8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3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5796F0-AFC1-7F6C-A299-FA29088E0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E878A7-B4A4-6EEB-B947-BC00BCD59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55BD84-DECB-9279-B5AE-F807966AE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93E34-72B2-46BF-94C4-91F1109007FF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B81487-2C91-0440-9468-25F7F2159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C9FE3C-DD75-9885-2623-8588ADCC9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00BC0-DDD8-41C7-8953-874EA2ECF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1720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96823544454">
            <a:extLst>
              <a:ext uri="{FF2B5EF4-FFF2-40B4-BE49-F238E27FC236}">
                <a16:creationId xmlns:a16="http://schemas.microsoft.com/office/drawing/2014/main" id="{F378658E-DB17-30C3-4853-51D63D536BC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725" y="0"/>
            <a:ext cx="79549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428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2023-10-11T06:26:46Z</dcterms:created>
  <dcterms:modified xsi:type="dcterms:W3CDTF">2023-10-11T06:26:55Z</dcterms:modified>
</cp:coreProperties>
</file>