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8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606A4A-B34E-17B4-AE4C-032CCA9028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63AEA69-5140-D46D-D95D-8FBA63E67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86B35A-D5A7-B573-7C5A-80B4027A9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7FF9-92FD-4684-B36D-7CD62CF76694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E9A882-193F-1437-DE07-56D4A3636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E3D27D-0496-ED46-1835-4719D2BF6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986AF-978D-44CD-A4D5-7D56CA3BA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571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0DA1F5-DE6B-37FA-F3C8-3E7A3D8C5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3ADA42F-2237-9407-7404-DDB807B521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D44A78-2C24-08B0-7DE3-D5353A9E3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7FF9-92FD-4684-B36D-7CD62CF76694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A85311-C06D-56EB-B592-DA4333C90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829E7D-12B0-D02F-AD48-61D3E7CC7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986AF-978D-44CD-A4D5-7D56CA3BA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642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95CBA4-FB89-95FF-7239-B64DD8FA24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77D58A-0B14-50BB-0CB2-9A5E5C3549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A29807-AEC9-96C7-9A01-1E1CF7449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7FF9-92FD-4684-B36D-7CD62CF76694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0A8229-8CE8-25AE-32A0-FA7370D83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504C04-3A48-E5D0-0275-0B9256C74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986AF-978D-44CD-A4D5-7D56CA3BA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756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C8FAAC-54E6-68EE-8977-98248EE20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F45CE7-FBE6-6A8F-79F7-2A03FA2C9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5EAEA9-4615-B731-73F1-1F97E0527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7FF9-92FD-4684-B36D-7CD62CF76694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D785B8-FEB3-8514-4D84-A377DDD59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20570B-E324-61F2-2A37-D7BE4579A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986AF-978D-44CD-A4D5-7D56CA3BA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991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B69859-FDB8-6D01-DFEB-000336499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0792E4-1A43-0882-9904-42A96D405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E6DAFE-8EAC-4D46-CFFA-09D5608B2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7FF9-92FD-4684-B36D-7CD62CF76694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5F5C1B-29E0-ECD8-6FD1-5FB593E2E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345B36-4967-0A9B-0BD5-0F4CF0DCA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986AF-978D-44CD-A4D5-7D56CA3BA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009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F3E890-D6E0-3FE9-BB2A-A26CE2D9B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4EE1F1-4287-743B-F113-FA88496351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073EDB3-4AE6-979B-7469-58250A2E3C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FA08DF-97F3-FCBE-1BA7-F152BC7FB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7FF9-92FD-4684-B36D-7CD62CF76694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D8F9D1-8FC7-934D-9FF9-256A06B9B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5A9A4B-C695-D02C-3052-CEE3EA476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986AF-978D-44CD-A4D5-7D56CA3BA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070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83F686-B06E-5EEA-E7D4-86E9F1038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190E0D-DFBE-7E47-3AD5-FCF36C2242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E8657E-2737-B649-2211-8101AD139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968A1EA-E1F2-350D-52B2-FE01E32ABE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E2FBEC0-D518-6C0D-713B-8569294DE3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5CAF9F4-2D47-49E2-15BC-8AC34C77E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7FF9-92FD-4684-B36D-7CD62CF76694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6F8DC81-BA79-BF29-C958-09D57D1F6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6C8F9EC-E83A-F38B-8839-D4E76CAF8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986AF-978D-44CD-A4D5-7D56CA3BA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24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5EE457-8381-C605-3A76-CD559BB06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305C030-1DD7-48E1-3076-762509575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7FF9-92FD-4684-B36D-7CD62CF76694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07555FF-B10B-5389-0258-5B30228E3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70B0B4F-2DF5-1C84-637F-70FC5FDFE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986AF-978D-44CD-A4D5-7D56CA3BA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323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CEC7308-A1D3-0FE7-2ED4-69CC1BF19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7FF9-92FD-4684-B36D-7CD62CF76694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6A38C3-6CCF-0406-5A49-56D2435C3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0547387-DBD6-FDA9-FF7A-F4BA47A4F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986AF-978D-44CD-A4D5-7D56CA3BA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056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4FC3C6-5872-38EB-563B-822443142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1BA4F9-15F1-E6D8-92FF-466E55047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A8F59A-355E-1A1A-1FDF-4FE2B2E51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D24FD0-E800-1602-65DD-57562A093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7FF9-92FD-4684-B36D-7CD62CF76694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9EDEA5-0247-B678-42A7-400CBCB95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35C18F-9D3C-6EE2-6232-B59E2E557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986AF-978D-44CD-A4D5-7D56CA3BA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363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52EB62-60C4-D7E6-6C62-7D975A577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006C02B-A868-0455-CEE6-6AABE468CC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3FF8803-F3D6-457D-4FF4-44CD5C5676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641B97-493B-90DB-5252-718ED76E4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7FF9-92FD-4684-B36D-7CD62CF76694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F461A0-FC9F-7C85-D0D0-CCE683FCA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38FA1C-4F95-E899-08F7-071866F3D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986AF-978D-44CD-A4D5-7D56CA3BA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99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71F578-6FA0-0AD6-4B03-68C7AA277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39AC9C-0EC4-4525-D72B-39EC9EC77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7D90A5-3E4E-70E6-B3C1-C3E6E9A076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D7FF9-92FD-4684-B36D-7CD62CF76694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C7DF65-1553-333B-32BB-6AEB691A74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BBB8D2-E45F-0D01-A1A7-8580CF5BA1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986AF-978D-44CD-A4D5-7D56CA3BA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8770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231013_132449">
            <a:extLst>
              <a:ext uri="{FF2B5EF4-FFF2-40B4-BE49-F238E27FC236}">
                <a16:creationId xmlns:a16="http://schemas.microsoft.com/office/drawing/2014/main" id="{A1E97897-D53B-52BB-35D9-76C10C1808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7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863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231013_134240">
            <a:extLst>
              <a:ext uri="{FF2B5EF4-FFF2-40B4-BE49-F238E27FC236}">
                <a16:creationId xmlns:a16="http://schemas.microsoft.com/office/drawing/2014/main" id="{FD5B46A6-167D-BD08-9029-79FCEC18DB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7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6370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Кеншин Миленов</dc:creator>
  <cp:lastModifiedBy>Кеншин Миленов</cp:lastModifiedBy>
  <cp:revision>1</cp:revision>
  <dcterms:created xsi:type="dcterms:W3CDTF">2023-10-16T06:40:34Z</dcterms:created>
  <dcterms:modified xsi:type="dcterms:W3CDTF">2023-10-16T06:40:41Z</dcterms:modified>
</cp:coreProperties>
</file>