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photoAlbum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82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EEE2FD-DB77-DD92-81A5-38900E4179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DF0CF21-7DD0-1EB1-7A53-5A8C30B6FF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8DD49F-9E0C-C2AC-A6DE-23566F281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E008B-075D-4AE8-A5BE-C241BBBBFD9A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573CA76-AFDA-8471-9CF6-BD77CE936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4EBEF57-2BAF-9A2C-32EB-ED45F1D93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90323-60EC-44A6-A67A-5E67D8949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9284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2D7F96-D899-2FB7-BF3C-7E86AFB8B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F47F50A-9D61-590A-A828-EAC0187E19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D8951D9-AF8E-62D6-1B74-CC6D63C8B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E008B-075D-4AE8-A5BE-C241BBBBFD9A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64C2984-3D6D-7FB5-68D7-DFCE85D7C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843BD5C-83D6-DB5E-E57C-51424B9E6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90323-60EC-44A6-A67A-5E67D8949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4089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DA744BE-0CAD-0D93-4F68-CF59819AAA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EB880F0-C32B-BCDD-24F8-B79676D459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AE04678-C180-123F-9703-49C6472EA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E008B-075D-4AE8-A5BE-C241BBBBFD9A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A95106A-32E6-B6BE-DFE4-3B1421598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B1CE529-2EA5-5FC4-46D8-CDB88D0EE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90323-60EC-44A6-A67A-5E67D8949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8010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2EB209-F1B0-0D16-3C8C-0908768A0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58CD85C-B141-41AE-7C97-658E41D6D6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8614ADA-C7A1-3BB4-A548-4F0EBB13C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E008B-075D-4AE8-A5BE-C241BBBBFD9A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CEF96F3-D972-4AB7-9F6E-4437620DE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EE1920A-D0C5-55A7-45F5-1CE3A9F4E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90323-60EC-44A6-A67A-5E67D8949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1599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3A607C-484C-97A4-19AB-F3BEC0BF50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E29565E-6208-0555-EF13-458B1F3A83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86AFFD4-CFC9-C8F8-15CB-1CD8A632D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E008B-075D-4AE8-A5BE-C241BBBBFD9A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F6FE94D-0EB5-8B0C-FF65-69CB77B6D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3D1D3B5-1828-ABA0-3FAE-31E238363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90323-60EC-44A6-A67A-5E67D8949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8909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20826F-2CFA-0F4F-AF9E-92D8E9E0D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8C7A5A3-B265-C888-EEE1-F32124AFDA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B5B8221-9B3E-7306-570D-62FBF6AA36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2AE62F6-E4F8-B7E0-5F7A-7924A1454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E008B-075D-4AE8-A5BE-C241BBBBFD9A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5D09822-1640-094D-84D9-A213FD7D1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DD690C7-7C07-58CF-7333-BAF15A03D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90323-60EC-44A6-A67A-5E67D8949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8342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0FADF5-1ABC-2CE0-11D9-83E6172B2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1983E1F-561B-0ACA-ED33-0D6293C99F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070B8C3-70A8-0AD5-BB1C-EF9541CCFB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BF598A0-1061-B19A-F431-27551706D6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4812C9CD-05E1-7242-EFB4-036E3EACE2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749C8DC-6D22-3BB9-EC3C-7B4945FE4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E008B-075D-4AE8-A5BE-C241BBBBFD9A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912B70F-AB3A-6084-B51B-0EE3CB688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6EC9F8B-AFDA-3C51-1837-6D17BEE2C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90323-60EC-44A6-A67A-5E67D8949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1239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B63350-8BBA-7E91-0E05-A59D47929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0581B1F-8386-9D5C-3611-9045F22D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E008B-075D-4AE8-A5BE-C241BBBBFD9A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57BA706-2D76-0E30-B35D-6C15CA814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FC1487D-4A9F-115C-173D-EC15D24A7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90323-60EC-44A6-A67A-5E67D8949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6178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D188673-7C7E-ED4F-3A82-12EA941B6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E008B-075D-4AE8-A5BE-C241BBBBFD9A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446A658E-BDB3-D936-80F5-B94968CB0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E12FA14-9D56-C69A-4EE6-98C7EB33A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90323-60EC-44A6-A67A-5E67D8949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7964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11EE0C-7A56-9D20-D86A-1B0EE070A0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67C179E-5D55-C4DD-699D-23FC33102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8D219BE-71A8-9C52-ADA7-CF2EED29DE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A0A4FAD-0AE1-1606-8032-1C98AAE5B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E008B-075D-4AE8-A5BE-C241BBBBFD9A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64B57B3-0DFA-17B0-9FF1-EC3A8BCCB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1166B76-C613-2357-3DB9-597E3470D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90323-60EC-44A6-A67A-5E67D8949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6537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8FFF8F-711D-5C95-30E7-A6E17BA40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CA29805-00D0-D518-0A62-313A0C435D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854C7A8-52B0-11B4-8CDD-F3D2C7E97E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CE6B266-2FE4-F9B3-F1D1-60E1D8F86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E008B-075D-4AE8-A5BE-C241BBBBFD9A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E3567CE-D321-325D-9179-FDC1E3731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10802F8-D787-3630-7FAE-F60B246F5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90323-60EC-44A6-A67A-5E67D8949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0077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C360C2-6B47-DDE4-7E30-AF25F6DD1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764E6B2-14A0-B5E4-C802-2CDC51EEB7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057703E-41EC-5489-EF4B-0AA2EF4B80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E008B-075D-4AE8-A5BE-C241BBBBFD9A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943AC90-FAAE-C753-1D5E-621B90E2CC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23617D1-AB55-0FB7-E04F-29BA9A0BD2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790323-60EC-44A6-A67A-5E67D8949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029555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photo_2023-10-05_16-14-46">
            <a:extLst>
              <a:ext uri="{FF2B5EF4-FFF2-40B4-BE49-F238E27FC236}">
                <a16:creationId xmlns:a16="http://schemas.microsoft.com/office/drawing/2014/main" id="{DAF4A3EF-AB9B-F59A-31B9-69C49148D51E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03179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photo_2023-10-05_16-14-48">
            <a:extLst>
              <a:ext uri="{FF2B5EF4-FFF2-40B4-BE49-F238E27FC236}">
                <a16:creationId xmlns:a16="http://schemas.microsoft.com/office/drawing/2014/main" id="{7013D7B0-563B-14D9-E91D-5A6C1AB09D94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6288" y="0"/>
            <a:ext cx="809783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15824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Кеншин Миленов</dc:creator>
  <cp:lastModifiedBy>Кеншин Миленов</cp:lastModifiedBy>
  <cp:revision>1</cp:revision>
  <dcterms:created xsi:type="dcterms:W3CDTF">2023-10-11T06:26:17Z</dcterms:created>
  <dcterms:modified xsi:type="dcterms:W3CDTF">2023-10-11T06:26:29Z</dcterms:modified>
</cp:coreProperties>
</file>