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8C4368-0784-66C1-9A9D-F045E73A1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6419C0-E8F5-B060-2A41-1BE67A684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B27A72-F57F-8157-D5FC-8A9969F3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22FE-4A37-471C-A167-6786492BB3B1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1CB0FD-A782-1386-F64B-F921D7028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1B3C4F-DD46-9FC3-7793-CA947F5BE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D993-78FD-4B26-BA74-AE97E695B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62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51D8B-04C8-C915-5BC5-21FEF98E5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0D2C6C-FE68-310C-250C-08A8DD419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A7D1D8-9722-8B33-CAE2-D9BEE143E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22FE-4A37-471C-A167-6786492BB3B1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2311DD-FAE6-A52D-93DD-AB9A8236C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83D64C-DDFB-D9C8-38C0-02F989B27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D993-78FD-4B26-BA74-AE97E695B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43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E6ACB3-DFDA-6057-8DE4-E0BB9870E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090B47-E276-5212-644B-7D656D872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4A9C9B-8EA6-0359-21C0-D0B1C224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22FE-4A37-471C-A167-6786492BB3B1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F1941E-1E3F-C1B8-90CC-D21874602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AFCE7A-4A8A-1D37-9281-7EAC24ECD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D993-78FD-4B26-BA74-AE97E695B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8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EE7A9-F42F-7A28-C8AE-0D1DEAC47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58C581-CF21-D970-4DB9-C19D58015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DD7899-2983-CA06-6F9D-2835E5B80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22FE-4A37-471C-A167-6786492BB3B1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5DB656-4491-3C04-28DB-91239FCEE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BF067D-CAC7-0C45-4F1D-1BB79B18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D993-78FD-4B26-BA74-AE97E695B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355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80D773-E698-C4EB-67BD-4CCA545DA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0BAC74-C5FF-4EF6-ED13-3E181B702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F926D0-E7A3-3B4F-18CD-AFDC2B5DD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22FE-4A37-471C-A167-6786492BB3B1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D7FE2C-8F62-3BCA-DB68-7747044B7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45C4BF-5394-E882-A07A-00F6BAC9A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D993-78FD-4B26-BA74-AE97E695B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493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A9856D-CE6F-299C-0E11-FE397B8D9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EBD8AF-E2BC-4DD5-4E38-30819666C8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273FE6-24A3-FC70-EB8B-9A5F303308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61C116-B9C7-1602-B683-C69CA7BFB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22FE-4A37-471C-A167-6786492BB3B1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993515-79B5-6541-DCCA-28C272286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68BF59-E8B8-0365-55FC-CA8C8076F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D993-78FD-4B26-BA74-AE97E695B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354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BCBE99-5FAC-C8AA-D990-202705DCE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6300EB-E611-7095-196A-1A283AF8D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577AB0-8255-9083-8E8A-77981E028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AEA322F-37C6-70B9-9222-0048D1C511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6218A3-93D5-A4F5-809E-5BD6ED1E5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7A7E8B7-294D-F65F-0E24-828F027D1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22FE-4A37-471C-A167-6786492BB3B1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C1F361-BAAA-B5C1-9F59-EFE7F32CD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9388825-D922-8A01-31B0-565CEA67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D993-78FD-4B26-BA74-AE97E695B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467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71DA4-F6D4-1088-693B-DCEEC9E9B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BBDA42-B5E8-64CD-D831-C36E8833D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22FE-4A37-471C-A167-6786492BB3B1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54D786-F60F-4D13-7804-A84647B8B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1107F7D-394B-DD92-63B1-F0B48ECE8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D993-78FD-4B26-BA74-AE97E695B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37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D4539AA-186C-1DA7-E6E4-414809D66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22FE-4A37-471C-A167-6786492BB3B1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E2B5127-4BC6-EA02-871A-0F546BD4C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7A089D-887A-0016-8FCA-37051F6FC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D993-78FD-4B26-BA74-AE97E695B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033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E406DB-8365-8BAF-C43F-4500A05A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EBE497-BB6C-8312-DE2E-56FBD5CF1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4A270E-A4FF-F84B-7458-55F3A9332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92B9B7-8F1B-5A5D-6AFA-BED779E1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22FE-4A37-471C-A167-6786492BB3B1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754A6A-8FA0-8C87-7085-5BD191184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2E432F-B3E2-0AF3-B486-F49CE770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D993-78FD-4B26-BA74-AE97E695B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368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D4CF35-7D88-B626-E140-90FC3A12B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708AE9B-9F5B-2545-B87E-C31F28CF14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669DB2-E542-E1C8-7179-834368FDE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FFBE67-8FB2-38CD-502E-6BED9AB01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22FE-4A37-471C-A167-6786492BB3B1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5D2277-BD6C-0B91-37F7-19BE4A35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B97FEF-0079-C871-158F-CC3A40881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D993-78FD-4B26-BA74-AE97E695B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56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688F0F-5703-CB38-843E-52CC2C921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75ADC6-7E54-23B2-ADAB-9A7258469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19271C-C9DB-DC33-1F75-C8081DD68D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722FE-4A37-471C-A167-6786492BB3B1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C82846-19DB-BC96-E931-532F0D7B9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04B0CA-1F84-40EF-DC58-EEADFB52D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6D993-78FD-4B26-BA74-AE97E695B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7138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YSQeTwp0lA">
            <a:extLst>
              <a:ext uri="{FF2B5EF4-FFF2-40B4-BE49-F238E27FC236}">
                <a16:creationId xmlns:a16="http://schemas.microsoft.com/office/drawing/2014/main" id="{B8FD7681-80DE-1A6D-FB85-8C89FB3D73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51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SkCJ7V0D1A">
            <a:extLst>
              <a:ext uri="{FF2B5EF4-FFF2-40B4-BE49-F238E27FC236}">
                <a16:creationId xmlns:a16="http://schemas.microsoft.com/office/drawing/2014/main" id="{FB3662EF-660D-F4FD-2CD2-35CFA821F0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81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Q68bapFr9c">
            <a:extLst>
              <a:ext uri="{FF2B5EF4-FFF2-40B4-BE49-F238E27FC236}">
                <a16:creationId xmlns:a16="http://schemas.microsoft.com/office/drawing/2014/main" id="{4E1CFC29-1786-0393-3004-CEF0C725C6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69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m-Sj2hdh2s">
            <a:extLst>
              <a:ext uri="{FF2B5EF4-FFF2-40B4-BE49-F238E27FC236}">
                <a16:creationId xmlns:a16="http://schemas.microsoft.com/office/drawing/2014/main" id="{F17AE979-C2BA-955F-87A5-7EE80F3764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63" y="0"/>
            <a:ext cx="9134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63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bH0FqY-geQ">
            <a:extLst>
              <a:ext uri="{FF2B5EF4-FFF2-40B4-BE49-F238E27FC236}">
                <a16:creationId xmlns:a16="http://schemas.microsoft.com/office/drawing/2014/main" id="{11BFCF1A-D044-6398-77A4-97D93C65CB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62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o5YcT_7ncY">
            <a:extLst>
              <a:ext uri="{FF2B5EF4-FFF2-40B4-BE49-F238E27FC236}">
                <a16:creationId xmlns:a16="http://schemas.microsoft.com/office/drawing/2014/main" id="{F66894D1-454E-9D72-69D2-58CF9D2EA4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58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xJGLaqJ8kHE">
            <a:extLst>
              <a:ext uri="{FF2B5EF4-FFF2-40B4-BE49-F238E27FC236}">
                <a16:creationId xmlns:a16="http://schemas.microsoft.com/office/drawing/2014/main" id="{9B9C5117-1D90-EFD6-2E82-FA88DC47D6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63" y="0"/>
            <a:ext cx="9134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86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xNRaBCwHoXw">
            <a:extLst>
              <a:ext uri="{FF2B5EF4-FFF2-40B4-BE49-F238E27FC236}">
                <a16:creationId xmlns:a16="http://schemas.microsoft.com/office/drawing/2014/main" id="{DDE07003-59C0-46C1-2A1C-4EADFB6894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75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zWEusYwhrM0">
            <a:extLst>
              <a:ext uri="{FF2B5EF4-FFF2-40B4-BE49-F238E27FC236}">
                <a16:creationId xmlns:a16="http://schemas.microsoft.com/office/drawing/2014/main" id="{ED34BFA5-43B9-C88A-DC4B-872F52B7E1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63" y="0"/>
            <a:ext cx="9134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423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2023-10-16T06:40:10Z</dcterms:created>
  <dcterms:modified xsi:type="dcterms:W3CDTF">2023-10-16T06:40:19Z</dcterms:modified>
</cp:coreProperties>
</file>