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44A73-7323-DC17-7D3A-C4D8AE7BD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BC5288-A81B-E10B-BFF4-CA6337EC7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96F96-0522-1B67-F781-44B742E9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973DB-1AE3-C8C0-C43C-83DAB1DF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EDB43-5B00-60AD-26B9-1777258C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5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12F9-7451-99AA-A167-D012EAD2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F2B1F2-D8F6-19B1-F0C6-4F6FA677F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31484-7600-B7F4-7945-D9BA040C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7E925F-5EF6-3D59-0A56-5FAC0455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FCF42-B43E-DB89-7C65-73B876A6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6CC03A-36BF-323D-2283-49762A118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6819C5-516A-9599-F4B4-A71682728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7D7F1-FF85-8447-7F4C-D0AD185E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D724B-57B2-A1A5-7F16-8B8833FF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1C49E4-524B-08EB-ED17-33249DA4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1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2E9FD-2CCA-E961-36B3-8C647E51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277D3-36FE-61B2-7B9A-C14EB7160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1F6D5-4141-8099-025C-E4A8F5BE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142A-1976-85B0-EDA6-91CFA334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5D0450-6C21-BF80-B252-0051FDFA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7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719DB-3410-F94F-5D49-F2032FE5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F9908A-BDA2-C119-2470-8C56AF20D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56D6E-8CFB-49A7-F7FD-46431C14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A7BB6-0404-4231-C05D-BD3731EA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A0A13-395D-088A-219B-8623F61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3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5776B-1187-6DF8-6E65-21C7E31B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74F4A-C9F5-A2B3-F14E-DD7AC1FB5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DE5EB0-2AAF-8C70-0363-DBB924B7F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F7F562-6B46-AC2E-5513-6E1642A5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A8136E-8D57-E334-70F5-F63D0A41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90910-8CFB-7913-CBB0-6ACA9D86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227A0-F8A2-1F98-4E2E-CDA73BDA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D52BC3-5D38-3B48-AED1-DBE34957F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E01C22-A97D-DE89-A863-777C29BAB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933CE7-4F11-A196-DF55-18184313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B644DB-1139-7DED-3B0E-5B56FB7D7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4CB842-FBA9-8864-3A00-9AC5E60D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BFFF64-F3A0-0BF0-5879-55430E1D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F3ABFE-FCF3-D661-C801-581A0BD9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6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426CC-C84D-B0F2-F3F0-54BCB76F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0801E2-BD7C-7CE5-88EF-DCD72EF9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16777B-4BC3-40EA-2E60-340C503C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66C7A-1367-F9B4-8F2E-3507E0BA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5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8B21CF-C3FD-F3F6-0505-D782B78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BAC3DB-E7AD-5E45-BB8D-E91020B4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F3A608-AFBE-86E7-DF9E-CCB8256A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4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5B6AB-74F9-72D4-91A9-EF9C5AF2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A3598-890C-9E34-57E4-03A0BC61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01B256-06C5-8D6B-37D4-BE34752E6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BC8331-39D7-9D0E-B4A5-AD32A957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678334-3AFE-6008-A79D-F635C88D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B453BF-5242-9400-0829-0B2185DE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3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6BB44-8037-3994-DBA8-D0087FDC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6A3A41-54AB-1913-0BC5-105D31F9F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DBC174-DAFD-1815-B272-4BE3F1448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1E01B7-B2A0-FEA3-17D8-14EEF5A6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041C37-0879-FCB7-2DAD-FDF1A893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7F64E0-F823-7CC5-9B62-1FD7AA7E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2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CD055-8853-A061-B3E4-8508E601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B63DAE-44EB-2EA4-0DF3-E502532A6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18720-DB66-9506-BC73-B32FC1DCF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4B77B-CCD2-4CBB-ACF0-EAB6D06A2995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9EB9DD-B8BD-EFD5-9F26-2D771CC96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A8BE-F745-FB40-5232-29D5D3040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654B-A46A-406C-945A-6715F371B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37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Ho4LnV3BAs">
            <a:extLst>
              <a:ext uri="{FF2B5EF4-FFF2-40B4-BE49-F238E27FC236}">
                <a16:creationId xmlns:a16="http://schemas.microsoft.com/office/drawing/2014/main" id="{F27EE6BE-3F0B-5A71-74FC-67A320B1C9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0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zBQrb8O8kM">
            <a:extLst>
              <a:ext uri="{FF2B5EF4-FFF2-40B4-BE49-F238E27FC236}">
                <a16:creationId xmlns:a16="http://schemas.microsoft.com/office/drawing/2014/main" id="{66C11B29-43E2-BFCA-2D2E-CD5C64AF1F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5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xjXjqCZxt8">
            <a:extLst>
              <a:ext uri="{FF2B5EF4-FFF2-40B4-BE49-F238E27FC236}">
                <a16:creationId xmlns:a16="http://schemas.microsoft.com/office/drawing/2014/main" id="{B5AE8D08-6CEC-E472-EB78-FE2F88192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7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gmHvKgmZg8">
            <a:extLst>
              <a:ext uri="{FF2B5EF4-FFF2-40B4-BE49-F238E27FC236}">
                <a16:creationId xmlns:a16="http://schemas.microsoft.com/office/drawing/2014/main" id="{81320093-4E60-3658-6A5C-AB78C1DC12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4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hSbnixPtI">
            <a:extLst>
              <a:ext uri="{FF2B5EF4-FFF2-40B4-BE49-F238E27FC236}">
                <a16:creationId xmlns:a16="http://schemas.microsoft.com/office/drawing/2014/main" id="{4504468D-1053-7E7E-04AB-8C66717FAE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5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FVdSkvVgF8">
            <a:extLst>
              <a:ext uri="{FF2B5EF4-FFF2-40B4-BE49-F238E27FC236}">
                <a16:creationId xmlns:a16="http://schemas.microsoft.com/office/drawing/2014/main" id="{C38F47A5-5560-6BDC-EBE5-97A694FE9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2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YAWdDJUH2M">
            <a:extLst>
              <a:ext uri="{FF2B5EF4-FFF2-40B4-BE49-F238E27FC236}">
                <a16:creationId xmlns:a16="http://schemas.microsoft.com/office/drawing/2014/main" id="{EF7F8D63-564E-FF3D-33CA-4D82840201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8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e_1i9cTd8">
            <a:extLst>
              <a:ext uri="{FF2B5EF4-FFF2-40B4-BE49-F238E27FC236}">
                <a16:creationId xmlns:a16="http://schemas.microsoft.com/office/drawing/2014/main" id="{D5967308-1D76-AFA3-F375-9DE41CDD93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2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y7JqdLSQo">
            <a:extLst>
              <a:ext uri="{FF2B5EF4-FFF2-40B4-BE49-F238E27FC236}">
                <a16:creationId xmlns:a16="http://schemas.microsoft.com/office/drawing/2014/main" id="{5290642E-4B7B-678A-57B2-2E663036E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0"/>
            <a:ext cx="10561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1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q3SemLMlmM">
            <a:extLst>
              <a:ext uri="{FF2B5EF4-FFF2-40B4-BE49-F238E27FC236}">
                <a16:creationId xmlns:a16="http://schemas.microsoft.com/office/drawing/2014/main" id="{251BD284-C90F-7325-C59D-9F7C259E4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9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SDuthi-B_M">
            <a:extLst>
              <a:ext uri="{FF2B5EF4-FFF2-40B4-BE49-F238E27FC236}">
                <a16:creationId xmlns:a16="http://schemas.microsoft.com/office/drawing/2014/main" id="{E58A3676-7D6E-A978-4697-B2D4ECFE2D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89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2023-10-04T04:45:54Z</dcterms:created>
  <dcterms:modified xsi:type="dcterms:W3CDTF">2023-10-04T04:46:04Z</dcterms:modified>
</cp:coreProperties>
</file>