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photoAlbum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8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420219-6593-EC60-8DD8-B2475D81CD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9B18CDC-FFE0-EC13-2743-5C2604140A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324986-C59D-ED1B-E5F4-F1AA43D53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4F2D026-5D85-E5CD-031D-E753FCE24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C22E7D-A140-3C3F-BD2F-B75F14EAF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0464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667E84-1FD6-AF31-3CEF-F2D9B24C6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DE62BD6-5A7C-2278-674F-2252B03F1F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0C5207-4299-F513-7C40-DD6E43870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7761BF9-E47A-6538-65A4-B3E9696C7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DB0068C-7D8D-9FB0-E22A-7E4AEC4D4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57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A14A65D-315D-D595-A177-0789399EE4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AFF10B7-57F4-7758-9D07-21B11902C9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3B29B7-0ED1-4843-F8AB-6B49111AC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F359DE-3C66-56EF-8AE9-953962DD9E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13972C9-B2A5-ECCE-2D9E-17D07846C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070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1A644E-7994-F88D-9C21-FA9BC6A74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A3B043-3DAA-B54F-8A4D-2556988BD8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2AF01E7-BFB1-0302-D3BC-1277D94C7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99C5BE-C901-2303-10F8-AA369E84F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E659455-79A4-1E56-E24C-257B1AD43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4701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34179F-5FD7-158D-39D7-1EF378C27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A0ACA28-5943-8632-3996-0349F7897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A4B9E2D-5333-F662-AD84-DE926BF5B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ADADC8-2CE6-359B-4A36-31C7A7F66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73DA87-F5A1-4F82-62E4-0D49B8B84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9788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523F20-AD3D-B7D5-4C0A-814198E1F7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28D5E6-8CDA-ECF3-51BF-E19DB8A2F9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FCBE7DC-5D05-0026-C993-01BFA38DCD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6333F0A-E13D-459B-9217-50C17C3E6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4B26A69-CDC8-8453-4A19-30B0F984C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9CA9B93-5D51-C1A8-E54B-9EAC657B5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676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73FD34-715D-25B4-A14F-5B59CFEFD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050062-9344-3561-1E0D-DA8741F1EA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708E80E-A306-743D-1DE5-02CE15D6F2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94BC7E8-9986-17C5-7489-CC8AB5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29D5779-73C1-C994-B2BF-2995000FFB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17133EA-985D-F57D-B0CE-41AA70466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37EC2EF-579B-C648-60D0-ACEF78AF2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C45B9BD-BEE1-D0C7-EE59-A0D2998FA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888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89A4BB-1008-D70E-C783-F9CF6F0D8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5446AC0-6F42-CFEF-6C63-B8EE5FF4F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FBA137D-5793-0682-E15C-CDE4704A4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4A3969E-FE4C-69F9-09E2-6D1F3B622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182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396E4B38-8AE8-B0FE-EB8C-9CD86D687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FA089F9-CB6D-9069-7FF9-B83CD75BBB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0889D18-A4E8-4EE1-4DC9-C94EE928A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05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9F9A9A-370E-C433-E91C-35934A9B2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B1BE59-A5D7-176F-8AF5-DD7347B404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3E34BED-5687-B292-1B8A-EFFD800AEF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9F462D-934E-9204-F4D0-08ED2E489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404C505-9BFA-0DF5-BE5B-796679D96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38CD00A-6144-FB1A-A879-651D3AE5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364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AE23A2-5E72-1415-5717-81618432B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0BE6EF9-9525-083F-2E96-F3ABD154A7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84B3DB7-546F-F4D0-7EC4-83D4E62DD0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F65902E-9D59-3401-88D9-7DF28DCFB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FBCD4E4-F680-4AD7-1210-7EE797941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E6B049C-4A6B-ED06-90FF-97F2E3597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509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8B6DEF-9F53-05CE-8E8E-DAD35F186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6441E42-FAE2-B4C3-C9E6-FB687D093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F46022-79E9-7EBC-22A5-BCBA1BA363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3727A-D7D5-4CF6-B283-2E2E053F7424}" type="datetimeFigureOut">
              <a:rPr lang="ru-RU" smtClean="0"/>
              <a:t>29.09.2023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1B54A4-D1FF-8AF4-7488-697520B5B9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F90AB99-8553-CFC1-729B-D1E3E4D619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21191-7D43-4EA2-BD7E-A7358C0B869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67916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KVnBJjwjxwY">
            <a:extLst>
              <a:ext uri="{FF2B5EF4-FFF2-40B4-BE49-F238E27FC236}">
                <a16:creationId xmlns:a16="http://schemas.microsoft.com/office/drawing/2014/main" id="{79AA1D04-AF54-06C7-D146-900A3476916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49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Px4nI0582rI">
            <a:extLst>
              <a:ext uri="{FF2B5EF4-FFF2-40B4-BE49-F238E27FC236}">
                <a16:creationId xmlns:a16="http://schemas.microsoft.com/office/drawing/2014/main" id="{4CFF7A87-D2FB-6650-07E9-8060D9A0EBC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8775" y="0"/>
            <a:ext cx="38544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6919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Кеншин Миленов</dc:creator>
  <cp:lastModifiedBy>Кеншин Миленов</cp:lastModifiedBy>
  <cp:revision>1</cp:revision>
  <dcterms:created xsi:type="dcterms:W3CDTF">2023-09-29T10:41:20Z</dcterms:created>
  <dcterms:modified xsi:type="dcterms:W3CDTF">2023-09-29T10:41:29Z</dcterms:modified>
</cp:coreProperties>
</file>