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8D11D-AA3F-BD60-8BE2-2E2F517D7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BBCC1-E826-8858-7826-1059792DA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264E7-646D-8696-14EF-103C0B83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435ED-E163-4525-1A84-14C78C39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35FF7-1E00-E7E0-327E-15186C39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1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08641-702E-B9AA-C9FE-4A453058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F77260-2493-0EE8-2611-7ED3AA702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9F6CE-894B-3C3A-7B0F-C4C1F240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2A0C8-773B-E80F-E8E0-30D442A2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7C962-BF8F-5B75-6BC5-D9AF1011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5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272AA7-71E3-6CB5-74EA-2B546E6BB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57D668-20BC-2FD3-50AA-A2895579F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D6E45-BC46-4814-DF0F-A77C6689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E8D28-188B-F27F-73E4-B64E14F6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C86F5-23AB-35C3-4F7C-C3EFD936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6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AD5AD-FD0F-91F1-25C5-ADA28BBE2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59DDE-A069-EB89-B459-C83F170F8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48F89-4C9D-625F-A07D-5863983F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FAA470-0AE0-8B5E-4A00-FE99B2B9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9963E-A315-6197-A231-D1B38315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2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8209A-37F5-0E76-090E-9AF77E93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098829-F4F5-5247-44F0-ADA7F65BA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BCB11-B855-93CE-A866-0DA34A42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DFDBD-8FB3-758E-59DC-C63814CD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C60D5-63D3-5EBE-3DCE-470F8656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5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5533C-9C22-EEDD-3745-C49BB2B7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5DC6D-9A9A-9CC2-538C-08A37A476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52C1C8-0A63-23D9-D41F-17B1DD070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C34553-10DD-18C3-A79D-9CCB6C49A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D63B8A-97D0-67CC-CE8C-71EE7F6E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FF78D0-6006-8FE8-7C6A-8704CF1E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7B028-C090-752A-DD79-47DD9344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2B82C8-A929-C7BA-D84F-39D74DB5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40EC39-593F-20DF-9820-193B116AA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BD45D4-41EB-F9E9-3CA8-CAC461021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459F8A-8FBD-9BD4-D448-A299156D7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B0A225-0858-E3D1-6879-2B082D83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EFFCC5-77F1-EA2C-7446-0822C5C3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085ADE-1C97-6DCB-CEB2-3F64058F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3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B076B-A1B1-E709-7FDD-489AC771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C53149-349F-769E-B427-737186CC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3FA94A-E712-0D50-A1D8-F40548A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5C2663-3480-1FC4-BFEF-18C8354E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9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02D79D-B8E7-DFB3-CD4E-73CD52F3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F684F3-2829-92DA-42B0-F30D9777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4AAA74-F83E-B6E4-6880-3470673B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2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E65E-8DEB-90AD-DD86-32D9B95F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57E17-7D2C-253F-5F4D-1E849A1FB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C29187-EE02-2520-F6E7-B8D52C081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AC4A72-E03A-672F-1EB3-56816A9E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4D0743-AC40-F0AE-44CC-7AC99FD1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8E3BB-E97E-8A35-6C9F-B66AFB7E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3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D772D-CBFB-1714-59C8-F29B8F55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057759-5F02-1113-0584-ADAF2216D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9516AD-E812-A7CD-A329-B43F2CB5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BE7AB4-4F00-7025-B92C-5EEC049D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0708A6-28DE-B752-1E64-CF6F0E32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9FBEA-BB8B-FDD7-33C4-2ADC93EB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5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55DC2-17B5-1866-C7B0-0A78ECAC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469071-FEC6-7984-9EF7-436F8EE2C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980CE7-BEDB-33A3-802A-0C72E5AB2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4B53-4B61-49E3-9DC9-224F977DF3A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80A60-7869-3913-2731-9A60C825E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384DE-F9A0-0703-A4F2-2E6774BF9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A628-E86F-4E35-A96B-00E2E889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57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">
            <a:extLst>
              <a:ext uri="{FF2B5EF4-FFF2-40B4-BE49-F238E27FC236}">
                <a16:creationId xmlns:a16="http://schemas.microsoft.com/office/drawing/2014/main" id="{066DDE98-26A0-0B03-AA6A-5B9A63706E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3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">
            <a:extLst>
              <a:ext uri="{FF2B5EF4-FFF2-40B4-BE49-F238E27FC236}">
                <a16:creationId xmlns:a16="http://schemas.microsoft.com/office/drawing/2014/main" id="{4C8DC690-5C89-A7C0-4614-E12A6433DC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">
            <a:extLst>
              <a:ext uri="{FF2B5EF4-FFF2-40B4-BE49-F238E27FC236}">
                <a16:creationId xmlns:a16="http://schemas.microsoft.com/office/drawing/2014/main" id="{93589A9C-8B58-A7CD-EE63-330A86A0E8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3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">
            <a:extLst>
              <a:ext uri="{FF2B5EF4-FFF2-40B4-BE49-F238E27FC236}">
                <a16:creationId xmlns:a16="http://schemas.microsoft.com/office/drawing/2014/main" id="{895B0C86-96D3-EFC8-5FC6-2D4AB5E6A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2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">
            <a:extLst>
              <a:ext uri="{FF2B5EF4-FFF2-40B4-BE49-F238E27FC236}">
                <a16:creationId xmlns:a16="http://schemas.microsoft.com/office/drawing/2014/main" id="{A7BE2A88-A81F-C55C-4375-38F468B5B2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">
            <a:extLst>
              <a:ext uri="{FF2B5EF4-FFF2-40B4-BE49-F238E27FC236}">
                <a16:creationId xmlns:a16="http://schemas.microsoft.com/office/drawing/2014/main" id="{1788151E-8853-9410-2001-0832C9B6A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6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">
            <a:extLst>
              <a:ext uri="{FF2B5EF4-FFF2-40B4-BE49-F238E27FC236}">
                <a16:creationId xmlns:a16="http://schemas.microsoft.com/office/drawing/2014/main" id="{9DBFAA73-78F8-36D0-2162-6FA20934CA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13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2023-09-20T04:19:15Z</dcterms:created>
  <dcterms:modified xsi:type="dcterms:W3CDTF">2023-09-20T04:19:34Z</dcterms:modified>
</cp:coreProperties>
</file>