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D481A-44C0-D37A-833E-D14AC2C5E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F2BC6E-603A-891C-C6E2-C0EA9592E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47A3F9-0FF6-B3EF-B45A-09761D95C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7663-8080-40BE-8651-7955448F93C6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6797B4-D57E-2E26-6322-A160FA39B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5D07F6-52F6-9CD8-62D6-7EF994D9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535A-2024-42EA-8EB8-136ED9C5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27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6D746-F37E-A848-C77C-314CA218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D01DBD-669E-2741-6CC2-E80C0BCD7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3431F0-9995-23BD-B1B9-483566CE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7663-8080-40BE-8651-7955448F93C6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8A6AAF-925A-0654-C627-4F94D1F8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C3054C-6489-A41E-606E-FE3BE70C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535A-2024-42EA-8EB8-136ED9C5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0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7CEC3F-A113-0C87-4FD9-DC2D393EDB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4CB3B8-C529-A5E2-1A45-9F56060EC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C727FD-55A2-0B32-E618-F2949E918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7663-8080-40BE-8651-7955448F93C6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DCF4F8-F3CC-6EA8-AB58-2B2912F2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C2F465-2F43-9569-447D-1B4A1E2E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535A-2024-42EA-8EB8-136ED9C5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49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C785A-118A-B9E5-3280-EE89EBA7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B6A01A-E2C3-BB85-1190-918DDE8D4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5534F5-6919-2E0C-62E3-D764D4CBF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7663-8080-40BE-8651-7955448F93C6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E1997C-120D-C404-C5B1-BCB31AB4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B69B8C-442E-32BE-10A2-AF7F0633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535A-2024-42EA-8EB8-136ED9C5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4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7420A-74A0-E680-BFF3-59CF69EF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C14B1B-AA1C-1D85-5C19-347698D9A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4EDD40-75CB-A7D8-3670-40A8D7A65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7663-8080-40BE-8651-7955448F93C6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16BD07-871D-684B-2F99-FEC3749A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5EBB31-A401-0DBA-615B-6E8FB19C1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535A-2024-42EA-8EB8-136ED9C5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B640D-5CEB-0DBB-8C74-7B9C576F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0DF652-D82F-1D7E-88CC-155104D55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9AA792-439C-AA1B-A2C7-8616617D9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06E005-CC63-6B7B-81F1-991A5DE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7663-8080-40BE-8651-7955448F93C6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CAAB21-91B9-ECB6-61F4-D164ACAEF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64AF5E-F359-A300-CE0E-7DC64F66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535A-2024-42EA-8EB8-136ED9C5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0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51C64-38D7-9088-A68B-51450E1C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61AA14-1CEC-D547-BDD5-CD310EB06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E7C45D-D5AB-566A-CE65-FCCB807AE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7453E7-EDEC-EC1D-0F6F-046D435F1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F3BEFA-524F-46A4-4E36-8E937FF29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192A74-D760-175C-F24A-B7B35B1C1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7663-8080-40BE-8651-7955448F93C6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8EBE79-F35E-C6A4-B5C8-70F1ADE0B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E21138-AD05-95F6-6455-A83B4427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535A-2024-42EA-8EB8-136ED9C5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13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6D9E7A-2126-F06E-BED8-D10BBA95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CCC0FD-CD0D-3B43-A098-5A85081B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7663-8080-40BE-8651-7955448F93C6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C731F-A4DB-79C3-966F-773B38959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6B298F-0704-CD33-B67C-5A8D2592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535A-2024-42EA-8EB8-136ED9C5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9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AF6345-FDE4-FA41-7768-4D76D0FA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7663-8080-40BE-8651-7955448F93C6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1823A6-2D5A-65F5-19AE-E37EACB0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BCFD96-836F-D4F5-3B25-AD5FA23D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535A-2024-42EA-8EB8-136ED9C5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5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75DB9-CC31-59BE-A7FC-8D797677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3D427-6F0E-74BC-0118-974396DAD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D5D7C3-5AEF-FA50-D3F7-D13AA1131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4D2777-8124-B68D-E548-A701F752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7663-8080-40BE-8651-7955448F93C6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DA5C79-8C19-17DF-56A1-745B36979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DF0C91-B641-B150-82DF-F7CCDFA0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535A-2024-42EA-8EB8-136ED9C5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77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53409-E0C7-6FB0-5D5D-DA1EB8B5C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61C7D6-87DD-90A2-4454-F65EFF713F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666C02-4C81-16AF-9C03-8F19AB7DF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538042-61CC-A905-0727-1306EB08C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7663-8080-40BE-8651-7955448F93C6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66A67B-8D29-E65C-7A2F-3BA7C936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C68E00-CE61-EEFD-7581-A79BCEB2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535A-2024-42EA-8EB8-136ED9C5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8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35EDE-73A4-1964-7CD7-A58D4E268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5FC1D7-1357-EF61-E121-34A94F122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A603CA-C30A-AF14-1C02-4CDFE2532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57663-8080-40BE-8651-7955448F93C6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383E61-E846-7B5F-9CA6-C1CA58E3B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27985B-0DB5-6388-9155-029F570A4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8535A-2024-42EA-8EB8-136ED9C5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596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лев">
            <a:extLst>
              <a:ext uri="{FF2B5EF4-FFF2-40B4-BE49-F238E27FC236}">
                <a16:creationId xmlns:a16="http://schemas.microsoft.com/office/drawing/2014/main" id="{CFC677F6-08AC-71A9-EBF4-51C9DF1BAD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9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лев2">
            <a:extLst>
              <a:ext uri="{FF2B5EF4-FFF2-40B4-BE49-F238E27FC236}">
                <a16:creationId xmlns:a16="http://schemas.microsoft.com/office/drawing/2014/main" id="{FC390B35-C6BC-5434-D76D-0F588E0A78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7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лев4">
            <a:extLst>
              <a:ext uri="{FF2B5EF4-FFF2-40B4-BE49-F238E27FC236}">
                <a16:creationId xmlns:a16="http://schemas.microsoft.com/office/drawing/2014/main" id="{7476DF48-A9CC-F3A7-EB34-BA7C6AD4C1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6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левак 1">
            <a:extLst>
              <a:ext uri="{FF2B5EF4-FFF2-40B4-BE49-F238E27FC236}">
                <a16:creationId xmlns:a16="http://schemas.microsoft.com/office/drawing/2014/main" id="{2B9A8EFB-B006-4FED-72B5-EE54AEA22A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55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2023-09-24T05:40:47Z</dcterms:created>
  <dcterms:modified xsi:type="dcterms:W3CDTF">2023-09-24T05:41:02Z</dcterms:modified>
</cp:coreProperties>
</file>