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794721-F7BB-0956-D40C-0533944B8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C497B6-7C10-5522-CB2B-F2B611F20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CDA006-0F77-B992-ED2C-3C5A616CE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9054-A172-408F-9097-E47776583037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30738D-494A-3B9D-8B6E-45334F09C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B5BEBC-EC57-5DEA-8F60-2DAC4D088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F611-0CBF-4591-AED0-66ADBD0C1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40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9083D-E34B-2577-82D7-172F58E7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A9DD37-2E91-A59E-29A4-ACFAC46568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DE7A4C-E103-3FD3-0012-9DCC28CC7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9054-A172-408F-9097-E47776583037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F38752-A9A8-E304-6CC2-F77D4B260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BA8A0A-63F7-E5D4-DBFB-BC8363477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F611-0CBF-4591-AED0-66ADBD0C1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26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ED2623A-1C14-B4DE-02C3-A11FADC286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A39770-8344-8BEC-4CA7-CA5319344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A33763-6581-CD7E-8D0D-BD7EF7A97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9054-A172-408F-9097-E47776583037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6570C4-8F39-7041-BF16-6AC9AB3A4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843AD2-829B-219F-495E-10C3B021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F611-0CBF-4591-AED0-66ADBD0C1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42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27DB8-E2C0-71F2-2673-D3B529DB3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E98A42-77B4-1C0F-0420-22AE015E0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2AF709-633E-AA63-A276-A946CF532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9054-A172-408F-9097-E47776583037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0518C4-4A41-B77A-10D6-5E074196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08DA9B-4754-9D60-DBD2-2205AAF22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F611-0CBF-4591-AED0-66ADBD0C1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622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718F3B-3D1B-EFAA-D739-B2D4B872E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0013F1-4EF7-316F-E6B1-D25235CAC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822AAF-1BBF-7BEF-6B82-7A973C862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9054-A172-408F-9097-E47776583037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B92DB2-780B-1CB8-8BDA-95F05EF78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FF5169-DF7C-7B06-CF00-7AEEB9BEC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F611-0CBF-4591-AED0-66ADBD0C1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09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BF4EC-59A1-5E23-0F1C-98B077463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BFEA90-A3A6-EC8F-0694-77F8CAAB78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BDD3B7-C236-49BF-8502-389ACCEF8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F025A8-CE19-0834-4185-D6FB6851A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9054-A172-408F-9097-E47776583037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E3225A-672C-036C-F3B4-F87D14E4B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7A3C6A-7DB2-9901-80DD-580CB680E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F611-0CBF-4591-AED0-66ADBD0C1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25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94736-AB75-9D89-16E5-C5B30F605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2DD5F6-294E-D43A-3B7E-9A809E85D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537BDB-DD35-0CCC-E913-329448670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552515-9D58-8CEF-615B-57D6E407EF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E302E5-7C5C-1AAE-FD70-AA1DC679C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9442DDE-DD88-BA11-D1C3-E0F6BDFFC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9054-A172-408F-9097-E47776583037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B314A4-8B7E-EE24-225C-5D6C9241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F9E4E77-C828-CA1F-20A3-F9C2197A5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F611-0CBF-4591-AED0-66ADBD0C1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45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A4E7B-4DC8-0365-D691-E8F13306A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FC4F367-4859-AAD1-4B31-FE1396CEC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9054-A172-408F-9097-E47776583037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E86DEFA-7E79-D8A1-F3A5-76DC39AA3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A6DFF8-5D9F-E931-C749-F5CA5E2C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F611-0CBF-4591-AED0-66ADBD0C1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148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5E613DB-FD23-3B4C-082B-B2E7AB75D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9054-A172-408F-9097-E47776583037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D898D7-50DA-8F06-7CC2-09B84DAFF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D8EE57-E334-4657-0537-D38A916E8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F611-0CBF-4591-AED0-66ADBD0C1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34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254CA-7564-A815-9992-CE3482B08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7C2392-F544-FB30-8E2E-560A207FF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A94F71-8CBB-16BE-CEBE-7967D74A2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F64C5-7A72-0FA2-63F2-405369922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9054-A172-408F-9097-E47776583037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98E08F-4C2E-EB28-237F-8C4D83066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63FBC7-9CBD-63BA-88B9-B4FB0A7F7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F611-0CBF-4591-AED0-66ADBD0C1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380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24EE1-D06A-F50A-EB33-8D3D55650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CCC7D2-7A1E-6A38-F8C6-B19CABAEC1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5E6533-898E-ECDA-68E4-EA582388F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FAE1B-C73F-5CD9-0262-1EF6AB223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09054-A172-408F-9097-E47776583037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4E63F9-D761-B932-45EE-5794F0291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F6B938-DD61-CA9D-000A-4B17A5DC8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F611-0CBF-4591-AED0-66ADBD0C1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139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216134-DE21-B412-563A-07D5BBFDC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4822BE-6793-3BB3-2F2E-DE94C0E14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3424A0-21E2-CF20-8BBF-8D95CD9426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09054-A172-408F-9097-E47776583037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0D9C47-1D75-EEB3-AE60-5F7CDB016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C483B3-67A8-08B6-50C3-BE47218048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1F611-0CBF-4591-AED0-66ADBD0C1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722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I_ClKFlOPY">
            <a:extLst>
              <a:ext uri="{FF2B5EF4-FFF2-40B4-BE49-F238E27FC236}">
                <a16:creationId xmlns:a16="http://schemas.microsoft.com/office/drawing/2014/main" id="{E673DC53-97E1-5B67-ACF8-F3ECE29599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7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0TDnMeoLHc">
            <a:extLst>
              <a:ext uri="{FF2B5EF4-FFF2-40B4-BE49-F238E27FC236}">
                <a16:creationId xmlns:a16="http://schemas.microsoft.com/office/drawing/2014/main" id="{86CB4F85-9921-97C9-0D81-4CF2A7406C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93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HZzeAWZpNg">
            <a:extLst>
              <a:ext uri="{FF2B5EF4-FFF2-40B4-BE49-F238E27FC236}">
                <a16:creationId xmlns:a16="http://schemas.microsoft.com/office/drawing/2014/main" id="{41E6313C-24F4-E2F7-89F5-7F686ECF26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28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qSuPJ2-X2M">
            <a:extLst>
              <a:ext uri="{FF2B5EF4-FFF2-40B4-BE49-F238E27FC236}">
                <a16:creationId xmlns:a16="http://schemas.microsoft.com/office/drawing/2014/main" id="{C8BBD7BF-7975-2F0D-D74A-022F4790EE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13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ZN3uoDTkBgY">
            <a:extLst>
              <a:ext uri="{FF2B5EF4-FFF2-40B4-BE49-F238E27FC236}">
                <a16:creationId xmlns:a16="http://schemas.microsoft.com/office/drawing/2014/main" id="{4BD2B902-9078-48A4-F9FB-06BA18997D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413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2023-09-04T04:12:08Z</dcterms:created>
  <dcterms:modified xsi:type="dcterms:W3CDTF">2023-09-04T04:12:15Z</dcterms:modified>
</cp:coreProperties>
</file>