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5478F-11C0-2522-5D1A-B73FE7922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DD9574-621D-71B8-D20E-4E2B2BD0F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430C09-AD0A-6E6A-5B26-FFFE5AF7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460EF0-9FE2-8FDC-512E-B2EE42436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75EDDE-BBD4-FEFF-D2B1-0218D0C0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16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E3FF1-0A31-5302-C147-1B0D25D05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26868E-4A9A-126F-D59E-E43D06B62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F5FFA4-2E7F-B923-F9EC-1B0D2162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3092C1-7740-0269-05D3-082E9BB0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FA05AE-1121-9AA2-1E24-47BD95DD4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91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B52B8D0-9925-FE91-C87E-702E3678D4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E52189-A950-3A9E-B2F3-028546A2B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933FDD-0431-60A6-A691-11E38CDC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3085C-EE25-32F6-2C32-4E3D422AC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D91CAE-8BE0-3E06-326C-4F02DF140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60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4F4E6-9094-929B-47FA-618A7B5D1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9F6312-705B-D2A9-4106-3EFAF8E89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014D5A-094B-9A8F-C396-EA8F4504D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E4EC3A-9B4E-3057-B2D9-DEB40E84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8A892-69D4-45AB-56E0-4E412E43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504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A463A3-8253-46A1-6C91-8D78702F2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34D20C-A583-EEC0-46A5-57A47CC79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1147A7-22EA-C142-0F55-569E046AA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867E49-4CA6-83FF-270D-C4BA9B52E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5EB356-DC0C-AE77-4056-5150297A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5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EF0FC-FDDD-74CD-11FF-99CD26897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64DDF9-D38C-C20E-872F-64889B7A2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AE0A95-C7CF-B7F7-3ECF-B962CC77B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7EF2D5-4B93-615B-281A-9EA766EC7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C4F5AF-18D1-FA86-D806-AEBB50E39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5E0A6F-111F-74EA-4BDB-F6054F4A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84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4A8512-9294-F9C5-56E1-41188D395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AA54DD-7F64-7E40-CEBE-3059D2E1A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3B4BA0-B654-F3D4-A611-1B9AC0AA8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5B21BE-7060-9BDC-445B-B48DB1124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2FCA7C3-F6A8-9299-3343-5C71AD766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2E238E-3FA5-C9C8-96E1-9976798B8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93828EA-0108-27AD-67E9-05346DDC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310F617-2B05-30E3-CDBF-2E7292564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29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18007B-BA35-85C8-A77A-95DFBB137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6A1AED-F40E-C741-89A0-7E5BEEA4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EB079A5-5BED-7313-4F22-C1D025D45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091B94-42D2-F5DE-375F-A9A5EF86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93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C60238-6E86-1077-D37D-2E3735AFA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03A4AB8-696E-A4A0-DFEE-8E3806A8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11169E-752C-4CD8-42C4-203BD29B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1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A1CB8-6FEC-A215-2382-E578A6AB7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42E839-4864-80D0-8DCE-2182399B1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CECDE1-4E1E-52B4-0E84-1FAF8E313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97685D-0F2B-EF26-C97F-15F3BF05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92290A-72BC-7FC4-FEE7-863E76A45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38E283-651C-AE9F-3DA3-8ECC0B97E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38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09ADF4-659B-6F8D-5E79-1B99FB54F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8791D3B-5B05-1ECB-7CBF-584F6A77B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7F9167-CE2F-E9B5-E98E-DEDC7DFCA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201C1B-7A50-E0FC-4E9B-F1BADED0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1B3E57-BE82-FBBA-97AB-8B633172C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44423E-419F-A0F1-D8E6-3E6A6D94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26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70709-1263-A69D-3259-8ADBC62EF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6E8A42-CE8C-C193-BCC3-115A15231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46554D-269E-C355-A367-FA3A94479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ACC47-EE04-4CCA-A5F9-289D353C6D3A}" type="datetimeFigureOut">
              <a:rPr lang="ru-RU" smtClean="0"/>
              <a:t>04.09.2023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31D72-B6D2-A135-7764-89684DD15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E827A6-DE65-4ECD-FB54-BAD7BE590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5C7E-28E1-4C62-A2B2-2EE79744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1579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9-01_14-15-02 (2)">
            <a:extLst>
              <a:ext uri="{FF2B5EF4-FFF2-40B4-BE49-F238E27FC236}">
                <a16:creationId xmlns:a16="http://schemas.microsoft.com/office/drawing/2014/main" id="{0D45BC0D-059F-C61E-5817-402806ADE57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707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9-01_14-15-02 (3)">
            <a:extLst>
              <a:ext uri="{FF2B5EF4-FFF2-40B4-BE49-F238E27FC236}">
                <a16:creationId xmlns:a16="http://schemas.microsoft.com/office/drawing/2014/main" id="{40B5A268-D8E0-09E9-9193-6D5523E0409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3" y="0"/>
            <a:ext cx="119919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9-01_14-15-03">
            <a:extLst>
              <a:ext uri="{FF2B5EF4-FFF2-40B4-BE49-F238E27FC236}">
                <a16:creationId xmlns:a16="http://schemas.microsoft.com/office/drawing/2014/main" id="{C858037B-36B3-EA49-BE45-E649DCFAE5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0"/>
            <a:ext cx="10109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98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9-01_14-15-10 (2)">
            <a:extLst>
              <a:ext uri="{FF2B5EF4-FFF2-40B4-BE49-F238E27FC236}">
                <a16:creationId xmlns:a16="http://schemas.microsoft.com/office/drawing/2014/main" id="{AF01B94B-68AF-C514-637C-6D329029321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656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9-01_14-18-08 (2)">
            <a:extLst>
              <a:ext uri="{FF2B5EF4-FFF2-40B4-BE49-F238E27FC236}">
                <a16:creationId xmlns:a16="http://schemas.microsoft.com/office/drawing/2014/main" id="{BCF9152D-B96F-497F-E996-89A9441F2EF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272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2023-09-04T04:11:43Z</dcterms:created>
  <dcterms:modified xsi:type="dcterms:W3CDTF">2023-09-04T04:11:50Z</dcterms:modified>
</cp:coreProperties>
</file>