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68DE2-E739-8718-65A7-00CD1E7E1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4E985A-9466-41B7-4260-AC4FD9C3E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FDA46B-2300-DBEE-A844-AED7079E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A6BA-88B7-43C3-B40E-93A4306C4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5F33A4-46E0-E6C4-0B3B-F7405F12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00243D-559B-A2E1-0769-5B03B140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CD1D-6765-4725-A676-C481DE11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3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ABE2-3BE0-6B34-ECD8-3556560F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D6C9A9-046A-C4C6-5663-374CCC18B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358188-F2E7-6DDC-2AAA-ECE7873A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A6BA-88B7-43C3-B40E-93A4306C4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FF116-64B9-C7DC-E874-EAAF56E3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D8D0-D7C9-3DF5-BE6F-EB49B1E0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CD1D-6765-4725-A676-C481DE11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4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9D9E97-75B2-7161-D77D-093620DBF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F71608-4CA3-A7EF-6BE5-9BD06752B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F2685-BEAB-1586-F4F5-DDFA6E25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A6BA-88B7-43C3-B40E-93A4306C4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F60F7-22B6-046A-1146-A9B38D0E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77B7F2-72BE-FE97-5BDD-0FB738DE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CD1D-6765-4725-A676-C481DE11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8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028BD-FB58-71A0-A1B9-D5DECE76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DC3DF0-9F13-6150-451B-AD7AB1D1A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BDB37-20C7-50E3-221C-0FC6E48E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A6BA-88B7-43C3-B40E-93A4306C4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A316D0-90D4-DF9B-3CE7-8014E8F7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0C798-57A0-4CB7-E4C7-0C3C1CCD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CD1D-6765-4725-A676-C481DE11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3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216BD-D00F-593C-33A6-DC18D7C3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1D06FE-CD6F-00DD-FE1A-90E4301CE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91157-1D6B-9564-9328-6153911A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A6BA-88B7-43C3-B40E-93A4306C4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8BC2D-64AC-ACD4-1658-D046E9C0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6AF77-50E2-2293-A2B3-E44C923E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CD1D-6765-4725-A676-C481DE11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0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B17EF-9E38-CFBE-58BC-2099DE22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25141D-5E8E-5BD7-8654-F2E06A9E2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C8693C-FDD5-75D2-4B94-FDE765005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928964-83B1-C547-8698-ECD427CE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A6BA-88B7-43C3-B40E-93A4306C4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46A7E-BF1A-EBBB-3655-948324A1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0CD8CD-DA3C-5067-0919-C239DAB0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CD1D-6765-4725-A676-C481DE11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8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A3638-254B-0A37-F7AF-0F6BD79AF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56C1C8-0E07-1F36-230D-37ECC4812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0ECF86-800E-5416-38C0-05B753B1A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6FF799-004C-9BF0-F7F5-F5A16172E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CD1556-FAE0-677E-D4EF-7F4058EA1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AC227E-435F-E003-B552-E0D87708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A6BA-88B7-43C3-B40E-93A4306C4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58AA67-79BE-5645-58D8-57E8C2E2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91E2F8-4402-807B-E860-B75F80FB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CD1D-6765-4725-A676-C481DE11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2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9D410-E90D-59D0-391E-377F8DD8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876FF7-94F1-FBF7-BAF9-710333A6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A6BA-88B7-43C3-B40E-93A4306C4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066DEA-E025-D57E-314B-F6C6FBB1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98B265-D58D-5B40-195B-87C3F8F8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CD1D-6765-4725-A676-C481DE11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6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7B2705-FD0A-AD94-AEC4-5E1EABB3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A6BA-88B7-43C3-B40E-93A4306C4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94B631-5D45-1D04-7773-613DC0233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E45883-0AFE-4F6E-0476-4D9480F3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CD1D-6765-4725-A676-C481DE11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9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6894E-0FBD-470B-D61F-C14528F1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6547D7-93EC-D8B3-24E0-0DDB9A943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F34BA7-8491-3404-448A-2CF29C28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314806-911B-D6E6-EAF7-8FFD9480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A6BA-88B7-43C3-B40E-93A4306C4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6C4099-EA62-8E16-7332-88E6D52F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D1BB51-3D61-AC8C-C103-4B1D7595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CD1D-6765-4725-A676-C481DE11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4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0BF44-ACF6-4352-6EDC-3988F649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0AA3D3-D87C-CB4D-2F16-832E7954D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FB785-F899-18D3-F744-7B53D07D0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A83AFB-C779-5221-3A5A-72B83C7F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A6BA-88B7-43C3-B40E-93A4306C4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95CF74-E4E0-E3F2-2219-F630AAA1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709E01-069B-AE45-2190-0810D37C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CD1D-6765-4725-A676-C481DE11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7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5FCF8-F157-6547-4275-2DE394A1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FBA07D-A7D5-FCAE-B769-F9091EAE0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3F8B3E-AF08-FE66-DD76-AA78166B2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A6BA-88B7-43C3-B40E-93A4306C4D41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747BE-EB60-D779-C2C4-DC2FD8FB9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4A982-AA74-112E-117F-3E5CA1C34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ECD1D-6765-4725-A676-C481DE114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13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bquvEHyMuc">
            <a:extLst>
              <a:ext uri="{FF2B5EF4-FFF2-40B4-BE49-F238E27FC236}">
                <a16:creationId xmlns:a16="http://schemas.microsoft.com/office/drawing/2014/main" id="{958B4A50-1B9C-F837-758E-A6FC5DB0B4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0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z2BP0IWHFw">
            <a:extLst>
              <a:ext uri="{FF2B5EF4-FFF2-40B4-BE49-F238E27FC236}">
                <a16:creationId xmlns:a16="http://schemas.microsoft.com/office/drawing/2014/main" id="{CBA627AB-899F-50B4-8735-BDF7AF3D6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8" y="0"/>
            <a:ext cx="10118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6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lhr1uTVL6k">
            <a:extLst>
              <a:ext uri="{FF2B5EF4-FFF2-40B4-BE49-F238E27FC236}">
                <a16:creationId xmlns:a16="http://schemas.microsoft.com/office/drawing/2014/main" id="{7DF20D15-641F-F23C-44F0-7628CA2A19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0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9DBHnu43Es">
            <a:extLst>
              <a:ext uri="{FF2B5EF4-FFF2-40B4-BE49-F238E27FC236}">
                <a16:creationId xmlns:a16="http://schemas.microsoft.com/office/drawing/2014/main" id="{07F93E24-ADAC-6CBA-81FC-427A025E25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6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rSuy08g8tQ">
            <a:extLst>
              <a:ext uri="{FF2B5EF4-FFF2-40B4-BE49-F238E27FC236}">
                <a16:creationId xmlns:a16="http://schemas.microsoft.com/office/drawing/2014/main" id="{A5102BF5-2FBE-02D3-4988-B91693A77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6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VvZKpk7Rrk">
            <a:extLst>
              <a:ext uri="{FF2B5EF4-FFF2-40B4-BE49-F238E27FC236}">
                <a16:creationId xmlns:a16="http://schemas.microsoft.com/office/drawing/2014/main" id="{CA6B1D35-3B8D-078C-81DC-E2D1529C8D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27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2023-09-04T04:12:32Z</dcterms:created>
  <dcterms:modified xsi:type="dcterms:W3CDTF">2023-09-04T04:12:40Z</dcterms:modified>
</cp:coreProperties>
</file>