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E1BF6-88A5-49CE-3930-64418E9D2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9CB6A-6C0D-6D87-408E-CC741B1F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F4FA0-654B-13C2-98D7-4FC3BE40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42B8D-1D72-668E-76C7-90C67F4C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F8AF-D67C-6000-A0FD-D247F6F8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BFA1-30D5-0052-720D-45DE649B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CD772-3544-05CB-869A-01EC47E57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1FF12-3C50-E5DF-9616-79DE48EC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64F5C-7293-35F7-ACCB-298BB713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1AF1D-7B58-2CD1-E3BB-1D97092E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6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E2D5D5-976F-6311-DDD8-C3396F48C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8EC0A8-E87B-417D-BAF5-0CA7F44ED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692D1-420B-A93B-FD79-A1D9FB2B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1D3F0-E3A9-7FEC-D755-03566924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223C3-965B-D30C-99AF-A69F8F0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3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3C7C7-A17B-6F0C-3B8E-367B0AA0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B0FD4-34E1-5FEF-2C7F-C2291776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44CC8-28E9-04D5-6BB5-C9E22606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BAF79-05FD-AC1C-88ED-40E4A65A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C3BD-8A92-BFEF-4B90-941377B0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6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DEB13-3233-1EDF-D6CA-299FFC2A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BD764-F7E2-AE56-7B22-38FF8DF7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CB40F-EF06-27FD-8069-F2FFF4AF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D1AC9-2687-47BD-0D53-CF40D6CB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B7D30-C91C-7E4C-39A9-F34E2BC5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9D4-1313-CDD9-1275-F30F66AF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1A51F-1582-CEBA-532D-93E17EE5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6903A-CFC6-12F0-3E50-D9651566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C64519-2D12-8E33-717F-7F8058BC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CC094-26F7-D10C-596D-A6FE3C42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FCC6E-16DE-72DC-4101-3CB3A35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88AEA-F5FA-94D3-D647-8964FFC4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ABBF4-E3C6-877F-7C60-0DA6E887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8AF19-08E9-80C7-1704-347C91D97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56AD22-543B-F1BB-9ED8-43F3218A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9F97E0-485D-C02D-BC30-F4D6D2E10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17D37F-2BD9-536F-F0C3-305CFB53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742DFB-E80B-0D75-10C1-B2FAB6F9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EA3986-9543-411D-23B0-166DBE55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6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90DB-5E5E-AB59-53CA-2ECC4800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2D467-9362-9A70-6803-C19F381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2A89F9-08E0-B0A7-C770-0D8BAABA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849752-CB0E-5043-3723-04F32576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F720A-0D7C-3B22-69A1-124E4DFB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B9E491-C81D-DED4-62C5-BA0955FA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86CCFE-8D82-357B-D2F7-4F0ACC04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6F3B9-7F34-3249-22C7-9EA2794B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0597B-B426-39CA-CB29-4B774377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46FC7C-E75E-A6EE-4C3B-176E8D2F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61F94-1E26-2C9D-BFA2-95E70DF0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377FE-8FDE-9F87-988C-B1958948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E2840-A125-7D5D-9A64-60D7C1E8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F5CF5-2964-63CD-B87D-052DB1BE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E1CE08-4EBF-BD95-44F0-E4C73CFAC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AE2C9-6148-D5BB-096F-A534CC5A5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61A841-3AE1-B60C-A0C2-BD76D1BE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8D385-9E49-A971-D1CD-F06D9D57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11F47-358B-AC47-2F83-3488C666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89605-B10C-F395-C1C8-224F5BDE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DEAE11-5BD0-5201-7369-94FB7FBF1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6DC83-CF9D-02AA-735B-890AB2B08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8658-87C3-412F-8534-465B6AE459C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463DE-34CC-70BF-7A18-D1F86A54D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B51DB-EECB-7664-6E04-B23A6D59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0E8A-2F5A-4935-A279-FBA1AD089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98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8-16_11-02-25">
            <a:extLst>
              <a:ext uri="{FF2B5EF4-FFF2-40B4-BE49-F238E27FC236}">
                <a16:creationId xmlns:a16="http://schemas.microsoft.com/office/drawing/2014/main" id="{1D491BD3-0D3B-A7EA-38BA-1E3A11087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8-16_11-02-31">
            <a:extLst>
              <a:ext uri="{FF2B5EF4-FFF2-40B4-BE49-F238E27FC236}">
                <a16:creationId xmlns:a16="http://schemas.microsoft.com/office/drawing/2014/main" id="{A5369292-F025-7CF3-09EF-3646A052B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6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8-16_11-02-35">
            <a:extLst>
              <a:ext uri="{FF2B5EF4-FFF2-40B4-BE49-F238E27FC236}">
                <a16:creationId xmlns:a16="http://schemas.microsoft.com/office/drawing/2014/main" id="{8EB3E0C6-3710-0A98-F81C-C8CF8AB14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8-16_11-02-43">
            <a:extLst>
              <a:ext uri="{FF2B5EF4-FFF2-40B4-BE49-F238E27FC236}">
                <a16:creationId xmlns:a16="http://schemas.microsoft.com/office/drawing/2014/main" id="{C93407F9-DDE7-C241-4D4A-2BF8C1A00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8-16_11-02-45">
            <a:extLst>
              <a:ext uri="{FF2B5EF4-FFF2-40B4-BE49-F238E27FC236}">
                <a16:creationId xmlns:a16="http://schemas.microsoft.com/office/drawing/2014/main" id="{FB148FD0-6443-877E-2ABA-2F1754F2D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7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2023-08-23T03:46:41Z</dcterms:created>
  <dcterms:modified xsi:type="dcterms:W3CDTF">2023-08-23T03:46:57Z</dcterms:modified>
</cp:coreProperties>
</file>