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BE605-0A6F-A3BF-DA5D-B0A8AE0F0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E7CDCA-B064-3844-73FD-DCFEE1CEE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0E33E-7454-DE41-40A6-B340A25D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2E149-BB3C-3926-C13A-7BC9C105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4892B-4D7F-47DA-EFBC-BB3DA2BE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8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B23F6-17FB-AA5C-3AB2-02BAF8F7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1D573-92E7-B972-583A-E058F8A6F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841C1-9579-89CC-719B-63FAB262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116FF-5AA9-152E-8A8E-C715B09F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C09E3-3DED-85BC-2519-3A99EF70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6B86BE-83E2-CEB8-2CA1-AA2A449D4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2DE971-4863-65A0-8E5A-4D8F484CE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7F3D5-78E7-C8D6-1E9E-1E9C548D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7E85D-CA51-9725-C1CA-4B637F63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009A7-9B76-3410-2B28-9F664570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4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6E3E1-63B2-4806-17CB-1B118AAA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8E1BA-EA04-E8C7-5B0C-EEABB598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47205-3DD2-37E8-3A74-55A85287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3D794-64E7-286E-E5B1-EA70B3B9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F36B2-F009-930C-B1E7-B805A9B8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48EF-8277-93CE-7642-83D21DFB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9F94B8-0B37-0491-FEF1-F9627BF5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A5114-BC41-CFE5-2BBA-00B6628E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A6C87-A4FC-606E-22CC-50143C5C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4DD77-36B9-8279-4B3C-21E257E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3C918-F1C5-15CA-B046-471E72F6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6C5FA-3C48-4259-90C2-DB0359C02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762F95-FA7D-2E94-E572-7A728F785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9F3B35-F331-9DA7-16B6-7B158049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D7CCE-6014-13DE-0094-5CDB7185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528F7-0FBF-3282-88A3-5EF01916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F0B8D-737E-5CF6-2668-D4B56CE8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7F7E6-C4C8-2697-8DB8-2B30B5752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2FC6F-D464-1F7B-2D2D-7C8F921E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414B6-B911-E40B-B1C0-633CBA666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4F78D5-97B2-A85E-445C-B6B198B2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1F6133-F876-2EB5-BE41-67188AB8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B74990-BB36-C317-4FB2-452897BB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A1480B-9037-C839-0EA6-6416DB60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F2693-5C8A-5C35-BAD3-FA34DCF7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F20891-2552-0D8D-C788-76BDD343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75EBE8-2276-1231-36DA-EDA69E06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093CF2-6EB3-41E7-7728-B3DA048A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0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25771E-501D-7312-FFA8-21DD4834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98370-2F5A-011E-90A5-52CEC1D8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565CEF-E08B-99BE-C195-DBA46DE1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BA9D3-9485-626D-AB70-26A91D8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EC0DA-8F4E-6A8C-9C7A-195E976F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98483F-4A91-078B-FA21-4E9D35374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A328C-AB93-52BC-C5A0-EC33047D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99DCB-6B5F-9148-C73E-1225068F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0C5E8-6BAD-445A-C66A-6A8CBDEB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5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5F11E-8840-99D3-F91F-46DF40C0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5CF05-58BC-BE84-BEAD-4A8D79033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03247-9F70-73D6-AC8E-BD3BFD143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901AE-5587-769C-1D8C-5AF8D0B0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8B422-499B-DB77-330F-F8D5CEA3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A2E02-4CFD-910E-3F5A-721F05D3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9598D-D14F-9D8F-24E3-CD269B63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46027-6031-ADC0-7824-9745F7EE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8B109-A634-B54E-6CE5-90AAE2C49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C71D-5E87-4BF4-9EB9-55F6136A8C9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9D510-C51E-FDF1-7DD7-EBF1C8C73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98350-9CD5-1650-44A4-C1C871F57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32AB-61C7-408A-9095-03B254BD2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9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giaGMCE9L8">
            <a:extLst>
              <a:ext uri="{FF2B5EF4-FFF2-40B4-BE49-F238E27FC236}">
                <a16:creationId xmlns:a16="http://schemas.microsoft.com/office/drawing/2014/main" id="{B58A6FB3-1A0B-DE28-4711-511ADA992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n6k3Nj5WpI">
            <a:extLst>
              <a:ext uri="{FF2B5EF4-FFF2-40B4-BE49-F238E27FC236}">
                <a16:creationId xmlns:a16="http://schemas.microsoft.com/office/drawing/2014/main" id="{F1A372D1-3571-88C5-312A-C3E27FC2E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vtwTy-T9Xo">
            <a:extLst>
              <a:ext uri="{FF2B5EF4-FFF2-40B4-BE49-F238E27FC236}">
                <a16:creationId xmlns:a16="http://schemas.microsoft.com/office/drawing/2014/main" id="{6154090F-E65E-FDE5-4716-7EE2129FA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1E1M1G5hNI">
            <a:extLst>
              <a:ext uri="{FF2B5EF4-FFF2-40B4-BE49-F238E27FC236}">
                <a16:creationId xmlns:a16="http://schemas.microsoft.com/office/drawing/2014/main" id="{FE76D6F3-8379-361C-37D2-E445891F2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9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CTp5lnoBqo">
            <a:extLst>
              <a:ext uri="{FF2B5EF4-FFF2-40B4-BE49-F238E27FC236}">
                <a16:creationId xmlns:a16="http://schemas.microsoft.com/office/drawing/2014/main" id="{323834FD-B20E-EEC9-947C-6B27A20B1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SSOwZ2QWU">
            <a:extLst>
              <a:ext uri="{FF2B5EF4-FFF2-40B4-BE49-F238E27FC236}">
                <a16:creationId xmlns:a16="http://schemas.microsoft.com/office/drawing/2014/main" id="{C279298A-98F7-EFF3-B421-84CE28281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8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s1c7yFFEfE">
            <a:extLst>
              <a:ext uri="{FF2B5EF4-FFF2-40B4-BE49-F238E27FC236}">
                <a16:creationId xmlns:a16="http://schemas.microsoft.com/office/drawing/2014/main" id="{AE8D6E6B-79FD-C156-4C18-FC3722CC0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_xgVj2Fwu0">
            <a:extLst>
              <a:ext uri="{FF2B5EF4-FFF2-40B4-BE49-F238E27FC236}">
                <a16:creationId xmlns:a16="http://schemas.microsoft.com/office/drawing/2014/main" id="{C99A6BFF-0BE2-D412-5C36-C926E1B19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rLe0MQLmis">
            <a:extLst>
              <a:ext uri="{FF2B5EF4-FFF2-40B4-BE49-F238E27FC236}">
                <a16:creationId xmlns:a16="http://schemas.microsoft.com/office/drawing/2014/main" id="{D1D5B963-C031-7BC8-F98E-80489C013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1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lbHQWwqkk0">
            <a:extLst>
              <a:ext uri="{FF2B5EF4-FFF2-40B4-BE49-F238E27FC236}">
                <a16:creationId xmlns:a16="http://schemas.microsoft.com/office/drawing/2014/main" id="{D69D86B8-D30C-FA24-1FE7-D8063B7A7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2023-08-30T11:13:59Z</dcterms:created>
  <dcterms:modified xsi:type="dcterms:W3CDTF">2023-08-30T11:14:09Z</dcterms:modified>
</cp:coreProperties>
</file>