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9B6B9-8047-4B1D-D819-56137BD40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6AAF2B-D2BE-4FF5-7457-A3665FD9E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FCE75-6F41-1011-CF79-07D6E7D7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2AD74-96DA-A5B5-3B7E-F68F9FD6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4EE95-EA1D-115B-4594-E084C8EE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8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34661-E59D-3C9F-9BAE-52C72AE4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8F09B3-5857-AE7B-42D7-CBEF63DA5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5F235-DF55-9556-2889-1EFF7825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C2963-6759-E35B-96F4-84DAC28E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14E9A-2D12-C040-5179-42FA7310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2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F4970F-7EA4-08A9-C6F2-AF44CE4AC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24F646-D972-52C0-C3BE-1B02838E6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B0F7E-912F-2453-C428-CCF1034A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E38E80-EAE5-CFDE-D97A-DC7C8C0D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0A602-01DD-0779-36EB-908A77F4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45166-3468-4F43-0754-A63F29C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52EBE-F1FE-607E-A8EB-7C56065A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B2FA9-31CA-B1EB-A9B4-430476E7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15FE1-9376-371E-5A31-AAF2D487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A8B6D-04BF-9361-B6FA-B3AE446D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D7AB1-8FA9-6697-B40A-1E4C9245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87659-F50A-A2DE-6ED0-A2FB27466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170EB-0C29-F4C3-1C8B-727492B3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4BEDB7-8369-86AA-2A9E-E8C3F2E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9F162-F6DA-17E2-76E5-242FEFE8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2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C5485-7293-4EF5-8F20-748D57F7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614FA-B04F-BC8C-2761-07C1986AE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B12247-3AE0-FAE0-CA25-0D2998496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7C6889-0F87-19E8-45AB-82F4F1A0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C4047E-1057-57D6-F0F9-09309544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16419-1A37-B650-7140-3AA1856F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0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3FD05-480B-67CE-E911-6773BCB5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214C3-C3D5-B8BA-AF2B-F7036263A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2352C6-96A9-A989-05D5-363A5727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21EC56-2849-E743-CB21-F0B000089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E47FF-0F2B-6C65-715E-7A272389B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FA3968-1865-5708-FBCE-4F9DD7F8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B0E2CB-05A4-AAAA-0B7A-9441E6D6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1C7F64-9329-7B9A-96F2-7F03A75A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EB9EF-51B6-9560-937E-96D7AA24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8E64E5-E6C9-718C-ADD9-709BC29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84BB79-2025-A898-D44F-16EDE501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1AE7C5-B6EC-8138-220F-CEECEC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1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A28DC9-D3BF-2A19-0F07-F16B96E6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3C65B1-5CAF-08C4-573D-C7237015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38235-8BED-3553-C5B4-30539038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3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6DBB2-DCFA-D3B7-0F84-21E47F9B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FCB19-4B26-2E84-8643-5C61C735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002CC0-7D78-9692-B071-78DD28C02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A1FE5-6555-7845-EBC2-1E46EEB9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2B5B7-9E8A-A79A-5120-B7364B51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EA8EA-73D4-B3FE-C323-A90EBF4C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5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E0790-1E13-C3D4-B2BA-215A2DA2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B04703-63AA-651A-50BF-B075C982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F89033-6E65-C323-E2D6-66F086601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9B647F-1F63-2DFB-85F2-5BBA2FCD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3A2B9-3016-A3BE-0672-F2502168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0EFC6C-8968-AD7C-CA1C-8C149DC8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2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DE5EA-DCFE-4C8D-5F61-7B21813F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C4828-C374-642E-CD4C-F72CC0AD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5147F-36EE-A03C-C40E-78D4116BD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90EF-7029-42FC-9A7E-02402261B9F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227CA-60CB-F5FF-4BAB-05D1D276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375BD-1619-3EC1-02F9-23BE01728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1172-DF11-463E-95D6-FDCCBFB4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64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ce465cb-d337-4f78-b75c-63fa8d1660c2 (Для сайта)">
            <a:extLst>
              <a:ext uri="{FF2B5EF4-FFF2-40B4-BE49-F238E27FC236}">
                <a16:creationId xmlns:a16="http://schemas.microsoft.com/office/drawing/2014/main" id="{7A507F4D-BC4E-E5A6-8000-DAF62CFA66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8" y="0"/>
            <a:ext cx="907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aeaa86-1419-432b-a37f-5622abbfa627 (Для сайта)">
            <a:extLst>
              <a:ext uri="{FF2B5EF4-FFF2-40B4-BE49-F238E27FC236}">
                <a16:creationId xmlns:a16="http://schemas.microsoft.com/office/drawing/2014/main" id="{401F61A3-D846-256A-ED8F-87060A2682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46185b-444f-4fe2-86fa-6133b9bd2119 (Для сайта)">
            <a:extLst>
              <a:ext uri="{FF2B5EF4-FFF2-40B4-BE49-F238E27FC236}">
                <a16:creationId xmlns:a16="http://schemas.microsoft.com/office/drawing/2014/main" id="{2237119A-0076-CBD7-9753-4557F0083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0"/>
            <a:ext cx="661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5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dd9a5b5-3733-4552-bbad-78df62d49b6b (Для сайта)">
            <a:extLst>
              <a:ext uri="{FF2B5EF4-FFF2-40B4-BE49-F238E27FC236}">
                <a16:creationId xmlns:a16="http://schemas.microsoft.com/office/drawing/2014/main" id="{BF9F1418-D4CB-B6BF-59F6-4D9B9C6BF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0"/>
            <a:ext cx="9820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8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7324 (Для сайта)">
            <a:extLst>
              <a:ext uri="{FF2B5EF4-FFF2-40B4-BE49-F238E27FC236}">
                <a16:creationId xmlns:a16="http://schemas.microsoft.com/office/drawing/2014/main" id="{09C5123C-77EC-8177-0F34-38BC6104D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163" y="0"/>
            <a:ext cx="1035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7349 (Для сайта)">
            <a:extLst>
              <a:ext uri="{FF2B5EF4-FFF2-40B4-BE49-F238E27FC236}">
                <a16:creationId xmlns:a16="http://schemas.microsoft.com/office/drawing/2014/main" id="{45A651FA-93CD-1222-12F6-0EA5DCAE1E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e19a024-4b38-4c94-9f55-13f274bc8e56 (Для сайта)">
            <a:extLst>
              <a:ext uri="{FF2B5EF4-FFF2-40B4-BE49-F238E27FC236}">
                <a16:creationId xmlns:a16="http://schemas.microsoft.com/office/drawing/2014/main" id="{4DE54E01-8B1A-AD34-FD3D-22057B387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0"/>
            <a:ext cx="523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8c652d4-48e8-408f-b335-069dba8f9447 (Для сайта)">
            <a:extLst>
              <a:ext uri="{FF2B5EF4-FFF2-40B4-BE49-F238E27FC236}">
                <a16:creationId xmlns:a16="http://schemas.microsoft.com/office/drawing/2014/main" id="{0A149EE1-0E44-58F4-8DB8-D58F9DF05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0"/>
            <a:ext cx="521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15215c5-f654-4843-8662-8d6c334200de (Для сайта)">
            <a:extLst>
              <a:ext uri="{FF2B5EF4-FFF2-40B4-BE49-F238E27FC236}">
                <a16:creationId xmlns:a16="http://schemas.microsoft.com/office/drawing/2014/main" id="{CD005942-EA7B-B316-C328-3D30A0638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0"/>
            <a:ext cx="921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04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2023-07-24T06:13:42Z</dcterms:created>
  <dcterms:modified xsi:type="dcterms:W3CDTF">2023-07-24T06:14:00Z</dcterms:modified>
</cp:coreProperties>
</file>