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7087A-C446-62CA-33D5-284DD5047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6A990D-693B-EEF8-6E03-04EBBAAB5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186D60-07CA-0D27-5078-4455E64BE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492C-2A65-4DAE-8DDE-A161FD597A0F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65608-985C-1A65-B854-03A455D28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5FE5CD-1011-0941-4B73-E146871F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E2FE-FAFC-4E54-A840-A6EC1BF2B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69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D8B3A-1375-6317-1682-C4EB54023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89B314-8EB8-B0F7-149B-CA4F756DD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CEC17A-8C29-558D-ED5B-A3B6ED229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492C-2A65-4DAE-8DDE-A161FD597A0F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7D344-828D-4EF7-E2E0-3E49AB6A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18A357-161D-290A-B59B-30C262D2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E2FE-FAFC-4E54-A840-A6EC1BF2B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4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8BEC1E-3FB0-256B-EB11-E3311327B4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3B7413-F495-A2C5-6330-B0B6FECD2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C6F15-D4F2-ECF7-8A0D-735D0EC2F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492C-2A65-4DAE-8DDE-A161FD597A0F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BBC738-A7BB-D8DC-916C-3A650C9BB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11BBF-EA19-E4B1-594A-21D99DCCF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E2FE-FAFC-4E54-A840-A6EC1BF2B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7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E3974-935B-3109-8038-3A2305D6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1A68A6-2BFD-E7E3-2692-A09E1C5E6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91F24-47A3-6127-84B7-92D22BB1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492C-2A65-4DAE-8DDE-A161FD597A0F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B920D2-BFD9-47ED-127D-C23E4390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1B75E-D7D4-2C34-6E42-A856F264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E2FE-FAFC-4E54-A840-A6EC1BF2B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52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342CB-53F1-BB94-3614-048FCA42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24DFEE-EF4B-0EA0-E485-CAE50CE63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2F4394-C6C7-BE51-55A7-EB01F4BFF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492C-2A65-4DAE-8DDE-A161FD597A0F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8FD014-8B0A-4769-5073-05387F5D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E9334-EDB8-5C72-A9F2-348271F9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E2FE-FAFC-4E54-A840-A6EC1BF2B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12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3DE47-A84E-7504-613D-766CB2A2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D62C90-6BA1-6B85-A96E-147C7A634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D44565-192E-B260-6D72-2EF746741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B4433E-EF1A-0FF8-0094-C9E6381B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492C-2A65-4DAE-8DDE-A161FD597A0F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38AF87-F90E-87DA-84BE-A1C6E592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D119FB-FCF1-7A4E-40D6-F104BC22F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E2FE-FAFC-4E54-A840-A6EC1BF2B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1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523D5-82B6-F8ED-C18D-E2E21B2B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03451E-35BF-036F-39F7-65EC7A218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B6F370-5332-885E-0096-493B9CC1E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CF5BF7-BFD7-9E9E-61E8-0313A68F3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3101C9-81BF-F848-3812-7CC4E2D43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50D969-931E-4975-F49C-F68F2CFBB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492C-2A65-4DAE-8DDE-A161FD597A0F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47B085-4A4E-B330-9052-443603C98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ACB9C5-6A99-78DA-B0D7-BF60B95D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E2FE-FAFC-4E54-A840-A6EC1BF2B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33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F0F89-220A-D732-0BFD-D062ED04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A4E6BF-92E2-519C-C4C9-DB1A3D74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492C-2A65-4DAE-8DDE-A161FD597A0F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92EC92-F075-3F11-E95C-9C4C5CE94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E728A6-D4AC-434F-4315-8836A185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E2FE-FAFC-4E54-A840-A6EC1BF2B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2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F1864B-36FC-161E-143A-E3101F55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492C-2A65-4DAE-8DDE-A161FD597A0F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F4FDF8-E434-585B-B6F4-5DF9F44C0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16797B-5853-47B2-EFB8-67306CF4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E2FE-FAFC-4E54-A840-A6EC1BF2B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59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C1441-CFE0-982C-015D-FCEF3D8A1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66596F-028F-A972-EF9F-89CA7DF86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1D3766-7BFC-B86C-5A3B-70F52554E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7543C1-52DD-15F9-D2A8-BF5009495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492C-2A65-4DAE-8DDE-A161FD597A0F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A8460F-5922-0FC9-D2E4-6B0DA7235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E7AE5-1907-384E-B0C7-37989C7E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E2FE-FAFC-4E54-A840-A6EC1BF2B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5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B93A3-2BEA-57AF-990E-0D8F3E77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DC1148-4A97-F9F7-C02A-BF0FCFFAA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1B21A8-790B-B607-CA80-CB12200AC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DD1D1F-F52E-B825-36CC-88CBA95CB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492C-2A65-4DAE-8DDE-A161FD597A0F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A69A04-4ACD-CCBC-6660-33FE1FDF2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D890C9-2CAF-5E97-C31B-D94155B7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E2FE-FAFC-4E54-A840-A6EC1BF2B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97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C149E-75B2-C56A-A749-86D7C80BD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FA9B53-B9CC-9672-174D-8FB885D58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1062D9-D952-54F7-799A-B149354EB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0492C-2A65-4DAE-8DDE-A161FD597A0F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AAB537-2D96-0A1F-9617-856F37FED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754A1F-5281-0921-FA92-315DD039B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E2FE-FAFC-4E54-A840-A6EC1BF2B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99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6-17_10-55-53">
            <a:extLst>
              <a:ext uri="{FF2B5EF4-FFF2-40B4-BE49-F238E27FC236}">
                <a16:creationId xmlns:a16="http://schemas.microsoft.com/office/drawing/2014/main" id="{FC790C25-FD70-8CF1-4867-D30CB28CC7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0"/>
            <a:ext cx="9180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5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6-17_10-56-00">
            <a:extLst>
              <a:ext uri="{FF2B5EF4-FFF2-40B4-BE49-F238E27FC236}">
                <a16:creationId xmlns:a16="http://schemas.microsoft.com/office/drawing/2014/main" id="{CF5532E1-1C0B-C224-D5DA-0FF2D9A158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8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6-17_10-56-13 (2)">
            <a:extLst>
              <a:ext uri="{FF2B5EF4-FFF2-40B4-BE49-F238E27FC236}">
                <a16:creationId xmlns:a16="http://schemas.microsoft.com/office/drawing/2014/main" id="{B8BC7BA5-4F32-FFD0-ABAA-49610BA988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53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2023-06-20T10:29:01Z</dcterms:created>
  <dcterms:modified xsi:type="dcterms:W3CDTF">2023-06-20T10:29:16Z</dcterms:modified>
</cp:coreProperties>
</file>