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8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929A55-19F9-6C6B-10B7-78A81D6D5A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BD967DE-DD7E-A61A-914E-C4F7028397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51A9F9-DBF0-BA6C-6FD4-E0ADDC1A5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BD13-ABE4-4F35-906A-D9C842D646B4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1FBE41-31BB-D54F-705C-AFAEBB031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2819FB-420A-0263-58FB-50445AED2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4016-4523-45EC-87DD-D5615B9E5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552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088DD9-5265-A913-F2BA-DAB705657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27DE953-678E-FF95-5C83-C83F7D3EB8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4C7E4F-5F70-0539-580A-8B8B3877B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BD13-ABE4-4F35-906A-D9C842D646B4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637558-D400-0665-24E1-62DE8C7F5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343CAF-F0B5-B0B7-5F61-126BDAA56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4016-4523-45EC-87DD-D5615B9E5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533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BE6AD04-F9AE-DFB2-D5D3-837FE963D5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C32996-6F54-A04E-E926-4CDFEF8F5C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6FAB29-D8B5-691E-722E-8B7C3A2FC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BD13-ABE4-4F35-906A-D9C842D646B4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E9ACA4-1355-7294-4BAE-DEAD02C2E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EEA112-B65E-6914-ADD1-C3F36247C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4016-4523-45EC-87DD-D5615B9E5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1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1E2360-C583-EC12-BB03-7E7435472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75DA35-8FE1-352D-5BB4-4935A850F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F021CA-3648-1282-C389-259273372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BD13-ABE4-4F35-906A-D9C842D646B4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C1CCA1-3F36-8EFB-0023-09FDC9586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8A3ADC-9344-9ED5-0E3E-8039E2146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4016-4523-45EC-87DD-D5615B9E5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974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D3FA8E-554A-E5E8-FE67-FC25F0C53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AD5403-AD85-A126-4FB1-140FA7B45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AC4564-2AAD-D59F-E9D2-85299E87B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BD13-ABE4-4F35-906A-D9C842D646B4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177618-58C8-7698-983C-23DA45A89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476029-1DD5-CD28-E04C-545D91980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4016-4523-45EC-87DD-D5615B9E5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629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5F8D04-FD67-2A9E-1C05-DC309C820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756FA1-96EF-2E0B-B922-205A3D4529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7E38973-CB6D-8824-9816-6BD5664875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5CED3D-BF6B-0C74-B47C-84BBC0749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BD13-ABE4-4F35-906A-D9C842D646B4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8F3618-26C3-B9DF-46A5-54B6AF936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E44E7D-C821-6888-835A-A9B082AEF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4016-4523-45EC-87DD-D5615B9E5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082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09B208-D8BA-EBBF-FFBD-257CC6A75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154FBA-FD0C-2779-F372-670DB6A853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B5F458-7717-A7D5-AB23-384DEFF114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C6E85F9-5C1D-6EDF-47AF-A30BE9EEEE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4187B24-9AF9-ADE1-AFB6-96B75B6369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55BCD5B-9A78-2304-B66F-1B159EF19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BD13-ABE4-4F35-906A-D9C842D646B4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D75A369-529E-11AA-86D2-1D79DB327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741FB96-7565-831B-2CAE-2F65C94BA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4016-4523-45EC-87DD-D5615B9E5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188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CA7195-2225-1053-48CA-5D675B06A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9BEE970-D7B5-21B3-4BCA-72776D3CE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BD13-ABE4-4F35-906A-D9C842D646B4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4556B3C-769D-9342-32F8-E4CBF96FD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075784C-1829-9470-2554-775E4FA0C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4016-4523-45EC-87DD-D5615B9E5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214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00214C-8821-2743-8F7E-C7CB5026B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BD13-ABE4-4F35-906A-D9C842D646B4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933ECB0-92BA-43C1-F717-1D063DA82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B024787-51E2-6F8F-E155-97664CB9F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4016-4523-45EC-87DD-D5615B9E5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502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EC8961-1452-1F7B-B411-8EDC9E206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4A43BA-C6F2-7439-CE4D-E23485C6B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242997-3B4D-C0E0-A3D4-B137786C1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E6483F-E041-8DCB-3A3D-DF56E48EA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BD13-ABE4-4F35-906A-D9C842D646B4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7B75EF-DAC9-7204-DC73-64579DCAF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09623F-A4C7-5569-EBB4-69BD315B4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4016-4523-45EC-87DD-D5615B9E5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884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70B11-2ABC-10EF-1A20-240CCD263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E0A600-1457-E606-6C9E-BD16241D5B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E222DE-51E2-802B-35EA-65205D1C76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1C79366-7AC8-6B77-C4C4-B78FF7B69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BD13-ABE4-4F35-906A-D9C842D646B4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6BE1F8-B5CA-BDFB-047A-53295ABE8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A385BD-CF9C-B706-4E11-B564A4472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4016-4523-45EC-87DD-D5615B9E5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76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223818-F2C9-C72C-941B-9905F007E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EB4170-3FC4-D446-EFF0-9BB83B18B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DBEB6-0B80-EFD5-322F-D651FA0094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CBD13-ABE4-4F35-906A-D9C842D646B4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7865D1-A489-C136-6797-D815D1433E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271801-413B-90B6-3285-1AC760D7B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F4016-4523-45EC-87DD-D5615B9E5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8882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230526_193559">
            <a:extLst>
              <a:ext uri="{FF2B5EF4-FFF2-40B4-BE49-F238E27FC236}">
                <a16:creationId xmlns:a16="http://schemas.microsoft.com/office/drawing/2014/main" id="{B79924EA-BAB8-2D39-3B9E-E0AD8BA025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252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230526_193646">
            <a:extLst>
              <a:ext uri="{FF2B5EF4-FFF2-40B4-BE49-F238E27FC236}">
                <a16:creationId xmlns:a16="http://schemas.microsoft.com/office/drawing/2014/main" id="{74CE577B-D0C6-316D-7836-2285A15844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82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-20230526-WA0033">
            <a:extLst>
              <a:ext uri="{FF2B5EF4-FFF2-40B4-BE49-F238E27FC236}">
                <a16:creationId xmlns:a16="http://schemas.microsoft.com/office/drawing/2014/main" id="{5AE77986-ACBA-8824-3FAA-67E4F14867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288" y="0"/>
            <a:ext cx="9115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92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-20230526-WA0038">
            <a:extLst>
              <a:ext uri="{FF2B5EF4-FFF2-40B4-BE49-F238E27FC236}">
                <a16:creationId xmlns:a16="http://schemas.microsoft.com/office/drawing/2014/main" id="{5C4187F5-D2A2-D01A-4752-748641511C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288" y="0"/>
            <a:ext cx="9115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7052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Кеншин Миленов</dc:creator>
  <cp:lastModifiedBy>Кеншин Миленов</cp:lastModifiedBy>
  <cp:revision>1</cp:revision>
  <dcterms:created xsi:type="dcterms:W3CDTF">2023-06-02T03:30:28Z</dcterms:created>
  <dcterms:modified xsi:type="dcterms:W3CDTF">2023-06-02T03:30:51Z</dcterms:modified>
</cp:coreProperties>
</file>