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6AAC9-FB69-6884-CC03-0CB229873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528BED-0DF1-B1D9-75E7-2E3A6B88D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56DEF-2AB3-08DB-4094-56E79117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6D16D-C78F-5B68-C5CC-B4F55A9F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07C3D-0E5C-49D9-A3DE-5ED2587A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5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CA44A-D364-5BAA-1524-D9344624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928C47-7395-7A68-E875-F69DCA507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7CE0C-DF99-6097-D7AD-B1B410D6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A9279-5B0A-9F7C-D5A9-CBAD3478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227A2-AFA1-E7DC-8163-C40624E0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3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78CEF2-D090-1CAD-2B78-0E81B6DAA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30D519-1E1E-C2D7-E62F-F9A7F60D2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90F4F-3816-1978-5DBC-8E90FF19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894B7-05EF-6E68-8513-62728A966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407A3-6149-8F24-C631-8F080C60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5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49E82-C77F-4A94-63F6-5CB587DA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C77A8-0D8B-C790-2F48-2178B249A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7AF1E5-5904-3707-B357-98A3C5E7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F3B817-8A45-5D21-731E-B864E6A1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ECBFF-1823-3A6B-7CE1-4D965341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6AF83-3D58-F7D8-4C0C-E50A29F6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736D11-431C-7EAF-5F40-61F3E9C52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08FE9-89BF-4AEE-DDD3-C4FC3A13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9FAD4-7B4D-0D0E-4CC2-3704AFFE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4EBC3-62C4-12D7-94C4-4F199008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6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E5896-9380-E681-5E53-B535D8A9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9813C-6234-CD8C-BD4A-EFA4C553A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8EF733-132F-FE28-298A-0BC267D48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B704F-F5EC-6587-5823-A64312E9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448300-13BE-8042-4C46-EF7F4138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CE969A-B530-C542-9428-F9A5326D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0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33BD4-2659-914B-F753-687F837D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C0E90-7003-98AF-BEF8-ACEAD6FE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EE4331-24B4-0C19-6C35-5BFF7CEEC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9DE4A2-0A56-451B-D023-A5CE0754F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2892D1-6989-C7C0-69EC-7EDC607B3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7811B4-E4D0-47FC-9B1F-5D8D8D8F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30CB34-A569-BB6C-956B-C0728F06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4F1CD3-C245-41B3-8D86-9B3800F0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0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314AB-2146-93BF-DA36-C3B7D7AB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C6ED70-85AD-E2BD-EF2D-8D256F83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8795-1E0E-B9C8-CD5B-0EA85602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49DB90-D3E4-601A-7899-41ACF673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5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1207F4-A7AF-69F1-8C0A-330D22AC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5B285E-B830-AE4F-74B2-B0B894F9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9A721B-2D07-8822-AED8-6E22334B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7E72C-93F9-FB66-00A2-1352DD38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BD5CE-3019-78D0-05F7-8745C51C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30B19E-4E42-9ECB-7D7E-32DC37411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70EB80-1A68-DD02-9161-E6056735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C8AA1-BE56-1EAA-83C0-5DD3F83D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5F1F92-1BDC-9422-7D8C-C4B3DBFF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6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8C80F-A2C9-CB20-3537-DF9628AF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707D3-93DB-A033-27A2-EB73F1B89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89AA9D-7954-8685-979A-2C3C33EA5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61E71A-8A13-F010-3A12-6D507781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DED4CE-6844-65A5-34CE-0D12DB2E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4F3C2-E11D-EEB2-4B69-0A6134BF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23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AE989-4643-B694-9441-34FFBDF1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075C8E-8DB2-1990-8062-0156F79BF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245C3-B7DF-AF2B-6C3D-FDF059F65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DA65-C860-4816-A271-E445DB95E3C3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5367-EA52-AA30-E5A5-88F7A5543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B162AF-BCCA-32FA-F151-7319A0DF4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2C19-96BE-43E4-889A-5F49CC0F8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13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0601_120201 (Для сайта)">
            <a:extLst>
              <a:ext uri="{FF2B5EF4-FFF2-40B4-BE49-F238E27FC236}">
                <a16:creationId xmlns:a16="http://schemas.microsoft.com/office/drawing/2014/main" id="{E30AFB93-14C8-723E-5E2A-A81F42DB8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4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0601_121959 (Для сайта)">
            <a:extLst>
              <a:ext uri="{FF2B5EF4-FFF2-40B4-BE49-F238E27FC236}">
                <a16:creationId xmlns:a16="http://schemas.microsoft.com/office/drawing/2014/main" id="{6D29AC8C-225D-9B47-9374-2DE6949B41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9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601-WA0031 (Для сайта)">
            <a:extLst>
              <a:ext uri="{FF2B5EF4-FFF2-40B4-BE49-F238E27FC236}">
                <a16:creationId xmlns:a16="http://schemas.microsoft.com/office/drawing/2014/main" id="{BA1C2CCD-5E1F-C199-3B32-5885130194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0"/>
            <a:ext cx="516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2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601-WA0035 (Для сайта)">
            <a:extLst>
              <a:ext uri="{FF2B5EF4-FFF2-40B4-BE49-F238E27FC236}">
                <a16:creationId xmlns:a16="http://schemas.microsoft.com/office/drawing/2014/main" id="{B4AC2AC8-B683-3355-C4F1-02DA22422E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601-WA0037 (Для сайта)">
            <a:extLst>
              <a:ext uri="{FF2B5EF4-FFF2-40B4-BE49-F238E27FC236}">
                <a16:creationId xmlns:a16="http://schemas.microsoft.com/office/drawing/2014/main" id="{DB3CCF99-7813-9308-C19B-BD897AF7E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2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601-WA0051 (Для сайта)">
            <a:extLst>
              <a:ext uri="{FF2B5EF4-FFF2-40B4-BE49-F238E27FC236}">
                <a16:creationId xmlns:a16="http://schemas.microsoft.com/office/drawing/2014/main" id="{B0BB21DF-F1D7-5382-F92E-8828608018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3" y="0"/>
            <a:ext cx="9134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39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2023-06-06T10:05:38Z</dcterms:created>
  <dcterms:modified xsi:type="dcterms:W3CDTF">2023-06-06T10:06:00Z</dcterms:modified>
</cp:coreProperties>
</file>