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F69DB-878A-3631-812A-5066FB111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642F7-9FBB-2CE3-50B0-5F58AD138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CC46D-FE4A-CF2E-A067-F8CFD058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11E6D-5BB9-6E90-E554-6FBE80D8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E3836-4DB8-2863-4EB1-14F79FB3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3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21E6C-36D5-751B-8DCB-022A9FAB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C8D23-6C67-D913-2382-B4367DF51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17E911-0796-22DF-0E48-4F7D6D01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266E3-5A53-B284-49B2-6D7870BE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D8E63-8914-8A6B-5221-81B4D87F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26D240-D2CB-8170-18C5-8FF783D11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602C7D-D5AD-4B74-6959-82430A290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C176F-08AF-99A6-8AAC-705212B3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78570-656C-A623-C174-47612C16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530B2-8463-DAF7-310F-48DAD425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2BA4F-24BE-C7AF-9BD4-A320A0DD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87272-E381-9366-265F-0B5B6FE67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AB5B0-B8A7-FD6A-1036-5EB55307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FA282-612F-CF53-E6AD-7A8951B6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0D57E-E3CC-AFC1-CAFE-F1529F9B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0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9B1EF-36A7-D911-712F-9DAA1ADE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44429-224C-A3DC-42D3-EA3419AA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FBB7B-A05E-31C1-75E4-0682E2C5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7BB2E-C222-B389-B600-03F241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14558-F5E7-CE3B-54BA-BAD1C43D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3350-C3A0-9E71-53EF-ED959C5E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214C1-7F9D-D80B-D78E-01351B78E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F7E6E5-2CE8-DF5F-27BA-1ACC87B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977CE9-411D-26FC-5817-F70AB64D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D6E53-2BE9-4C34-7828-61B27B1B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F9AA9-329A-AECB-0136-99A41774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6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DC70E-7975-AF27-0488-DB032679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169D67-B159-D6BA-ADDC-9FD7C5E7D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389791-CE38-B73D-1A3E-99C94642F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AFFC10-4E83-5C87-7024-731E82EFE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688133-0A2B-6BEA-C667-28B1578C0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FDC2A9-78D9-5FF8-2ED8-5BD33673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2D08BA-C221-EE48-E95A-2EBBC398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380BE1-8981-7DF0-0D5A-05F8A867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6312D-1CA3-0D3B-CC5D-6C1C8391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02BA3F-D5A0-45BA-013F-7F2A2DAD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EC4F7-6AAB-BA4C-2B88-53B31167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B40B5A-952E-FA7E-91ED-F0375536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8DCEF9-E162-B3D4-6334-D30F0123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FA2EA-8EC2-5434-88D4-A7086880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CA8759-7E71-2B2F-B722-4F602DAF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BA3E2-C5BD-2A59-BACE-896BE54B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62A2A-6522-30B8-5CD5-017F2A95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01458E-35A8-224D-8D82-AB6764159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4E051-0CBA-FC31-5312-B36EBF9F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01199-9B35-C589-D0D0-96C290C1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C21AB1-C195-3192-76E2-6FD98506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8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31060-7AA4-8B56-7699-39F72E9E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3D063A-DA54-7B94-61C8-A8B0B68C3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C2AE1E-F058-1FC5-B0DD-59D6A2C7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6D1F14-050C-6A4D-4BB8-E981EF69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C9C29-4A54-1A83-424A-F0023C02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822AE-4060-4A8F-9AC4-901A266E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5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78BD-3662-8250-BB15-AAF9903C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EC297-7520-8192-9CB8-2FCC673B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48A76-3A09-9E56-7960-1B213C64D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4986-482E-4E10-A145-74728684B6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268B2-43FE-0D11-5E8F-FC923744C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64316-FC18-F978-DCD5-D6BE3FAE2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5757-A11F-47D9-9E7A-9316604CF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57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08-37 (Для сайта)">
            <a:extLst>
              <a:ext uri="{FF2B5EF4-FFF2-40B4-BE49-F238E27FC236}">
                <a16:creationId xmlns:a16="http://schemas.microsoft.com/office/drawing/2014/main" id="{8708D6C4-B482-46E3-1545-AA47FFBD4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1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3-47 (Для сайта)">
            <a:extLst>
              <a:ext uri="{FF2B5EF4-FFF2-40B4-BE49-F238E27FC236}">
                <a16:creationId xmlns:a16="http://schemas.microsoft.com/office/drawing/2014/main" id="{7FD5D233-870E-C752-91AC-9D4C8E31F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3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3-50 (Для сайта)">
            <a:extLst>
              <a:ext uri="{FF2B5EF4-FFF2-40B4-BE49-F238E27FC236}">
                <a16:creationId xmlns:a16="http://schemas.microsoft.com/office/drawing/2014/main" id="{BBDF3962-0F73-CAC2-0334-EA44EA281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3-55 (Для сайта)">
            <a:extLst>
              <a:ext uri="{FF2B5EF4-FFF2-40B4-BE49-F238E27FC236}">
                <a16:creationId xmlns:a16="http://schemas.microsoft.com/office/drawing/2014/main" id="{52830D2F-566D-A77E-D29B-B5A2A538F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4-04 (Для сайта)">
            <a:extLst>
              <a:ext uri="{FF2B5EF4-FFF2-40B4-BE49-F238E27FC236}">
                <a16:creationId xmlns:a16="http://schemas.microsoft.com/office/drawing/2014/main" id="{725ACC01-9ACD-63A5-00A6-9DD49666AA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4-05 (Для сайта)">
            <a:extLst>
              <a:ext uri="{FF2B5EF4-FFF2-40B4-BE49-F238E27FC236}">
                <a16:creationId xmlns:a16="http://schemas.microsoft.com/office/drawing/2014/main" id="{1B0A86E7-1565-BBF3-156C-6DA2D6202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4-06 (Для сайта)">
            <a:extLst>
              <a:ext uri="{FF2B5EF4-FFF2-40B4-BE49-F238E27FC236}">
                <a16:creationId xmlns:a16="http://schemas.microsoft.com/office/drawing/2014/main" id="{D0EB5723-CB20-A834-073C-BE9746041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4-16 (Для сайта)">
            <a:extLst>
              <a:ext uri="{FF2B5EF4-FFF2-40B4-BE49-F238E27FC236}">
                <a16:creationId xmlns:a16="http://schemas.microsoft.com/office/drawing/2014/main" id="{99D1F157-606E-7E16-B6D2-14ED8A211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0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3-16-49 (Для сайта)">
            <a:extLst>
              <a:ext uri="{FF2B5EF4-FFF2-40B4-BE49-F238E27FC236}">
                <a16:creationId xmlns:a16="http://schemas.microsoft.com/office/drawing/2014/main" id="{D7AE541D-3638-321E-B3DB-A5269521B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09-13 (Для сайта)">
            <a:extLst>
              <a:ext uri="{FF2B5EF4-FFF2-40B4-BE49-F238E27FC236}">
                <a16:creationId xmlns:a16="http://schemas.microsoft.com/office/drawing/2014/main" id="{01635365-B43A-9846-C3E1-18F6D5DD7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10-06 (Для сайта)">
            <a:extLst>
              <a:ext uri="{FF2B5EF4-FFF2-40B4-BE49-F238E27FC236}">
                <a16:creationId xmlns:a16="http://schemas.microsoft.com/office/drawing/2014/main" id="{6A73DCA4-EB6A-DB8C-1284-13815C2FB7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21-12 (Для сайта)">
            <a:extLst>
              <a:ext uri="{FF2B5EF4-FFF2-40B4-BE49-F238E27FC236}">
                <a16:creationId xmlns:a16="http://schemas.microsoft.com/office/drawing/2014/main" id="{C9565849-AF5C-CF7C-1B0D-332D6BF58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8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21-38 (Для сайта)">
            <a:extLst>
              <a:ext uri="{FF2B5EF4-FFF2-40B4-BE49-F238E27FC236}">
                <a16:creationId xmlns:a16="http://schemas.microsoft.com/office/drawing/2014/main" id="{E1E8526C-330F-2CA9-C43B-8F6A3B10F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22-04 (Для сайта)">
            <a:extLst>
              <a:ext uri="{FF2B5EF4-FFF2-40B4-BE49-F238E27FC236}">
                <a16:creationId xmlns:a16="http://schemas.microsoft.com/office/drawing/2014/main" id="{02432F66-93D7-4993-C8ED-737CDCAB9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5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22-44 (Для сайта)">
            <a:extLst>
              <a:ext uri="{FF2B5EF4-FFF2-40B4-BE49-F238E27FC236}">
                <a16:creationId xmlns:a16="http://schemas.microsoft.com/office/drawing/2014/main" id="{B2372BDF-A566-0304-66F3-E14E928BF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6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22-53 (Для сайта)">
            <a:extLst>
              <a:ext uri="{FF2B5EF4-FFF2-40B4-BE49-F238E27FC236}">
                <a16:creationId xmlns:a16="http://schemas.microsoft.com/office/drawing/2014/main" id="{937C0482-58C5-6979-C9BC-2063F38C5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3-06-01_12-24-27 (Для сайта)">
            <a:extLst>
              <a:ext uri="{FF2B5EF4-FFF2-40B4-BE49-F238E27FC236}">
                <a16:creationId xmlns:a16="http://schemas.microsoft.com/office/drawing/2014/main" id="{760E7BA4-1236-8C76-D655-4F8A68678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84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2023-06-05T09:53:57Z</dcterms:created>
  <dcterms:modified xsi:type="dcterms:W3CDTF">2023-06-05T09:54:19Z</dcterms:modified>
</cp:coreProperties>
</file>