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FA422-29C9-C4F3-DE92-67BF29E64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D33916-8AB8-2452-8124-CDBC02F18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C868C-4EC9-B29F-A738-778A5FB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31FC3-8D07-C002-869F-FE2E503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9F712-3D01-AD8C-316E-5431EFFB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4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985AA-78E3-9B68-D821-A2864C8C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241C04-7C80-751D-218E-A45FAEA88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A35C5-E2F3-811F-7221-CE8DC4D5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ECA46-5545-5F37-E5DC-CEF908EB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04743-20F5-FF49-951F-13F0201F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A1857A-3E67-E32B-AA53-FABE88F88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12A2A2-BE37-DCFD-853D-9D91FCD4A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DC1CD-F2F0-8BB9-9A33-2D8E0024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E16D7-822C-2B9A-DE6F-C5BB5DB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A7E78-C4F3-FE55-7F5E-E0F06D1E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2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04286-3411-E379-1447-707EB333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357FE-391D-CEA8-B13F-6E724B86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E143-6DA9-54FF-DDDB-13F0D3EE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0D0ED-C7FA-00B7-9A6F-6ED4FE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D8844-9DE6-24B2-69B3-D52E9017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8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D80A3-EB04-95A9-80EF-B1BFB301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C8CBD-3A2B-496F-4D60-BC614A6B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A5F71-170F-A192-FB78-473C3D16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983EA-C584-4218-0546-8DDDBC6B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3C094-101F-FD38-5A7B-84B1E57A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0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5AE07-401B-83BB-CC89-8FBF4274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FC461-86A6-7DAD-3750-EF1A5E706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C509A-4ADC-6B7C-11D2-7C9E24E1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2090A-C439-7A26-50CE-08A1C053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284A2-7601-C7F4-C785-3F9FF279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C8E995-BB04-ED15-20C1-E6F1C39A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9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338FF-2CF5-909B-04EF-3179E77F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4D0B1-B085-BA0C-D30F-8BDA7E8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2AAD76-EEF1-6731-2A13-BEBAC870F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F25173-B358-846A-D68F-60DACC599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7BECA4-86AC-94D7-335E-AFBAC266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040FF2-6AA3-1746-D59F-70A44D80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266149-680E-6D7B-D67C-D49A8E91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55CD5B-84D0-52E5-27EC-E8D7B8E3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ACEA7-5152-1DED-6751-2C087D02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8F4F4F-6992-35C8-B0B9-34877EF5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459A2-848D-3473-EE83-496E6385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91E888-E1AD-CB90-FA61-55C25C53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7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DE14E-2127-57D0-6177-B2ECD8F7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7B913E-710B-9A4C-A736-EBACD163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8FB544-2DFC-039E-7DEC-920FA980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7613C-EB40-8E47-CE4A-CAA75BAF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3D5F0-4D9E-5407-2E97-C3540D3A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413F63-85E8-5446-6250-C1D66C55D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DD960F-6DD8-D06C-6A73-F6594A9B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0BC735-25F5-9BC7-BB86-3EEFB0C3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74B37-9B5E-0261-96EB-92282E37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F0700-AEF0-863B-49A6-CDFD2D73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C2EA8F-6A20-E808-2291-CEB8F21E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1AA15-1267-391F-D6D2-2C8BAD5FC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6E6F6C-BE94-2EF4-0B94-DEBAD619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538F0-94B1-7A76-C7BB-CCBD8424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ACAE3-09BA-B1AB-95B4-9F2A6C36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46A7E-E8E6-6200-B0A7-D68D405C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BD205D-F185-CC3B-E856-4AC100C2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72657-F4B2-7BA7-E286-B5EE85BD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A93F-D410-4436-B071-DED8A4914E4C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841C-CDC4-D93B-9A19-2E62E0DD2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D9122-369E-FF12-B887-A37F6DCA5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52D9-8415-4FAE-AE4E-FC914832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Iv6RqWGDm0">
            <a:extLst>
              <a:ext uri="{FF2B5EF4-FFF2-40B4-BE49-F238E27FC236}">
                <a16:creationId xmlns:a16="http://schemas.microsoft.com/office/drawing/2014/main" id="{FCFDCBCD-C135-6FC6-2E2F-8622332C88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gYXsHo2rGs">
            <a:extLst>
              <a:ext uri="{FF2B5EF4-FFF2-40B4-BE49-F238E27FC236}">
                <a16:creationId xmlns:a16="http://schemas.microsoft.com/office/drawing/2014/main" id="{8C401E0C-FB9E-C44A-210E-94DC24CFD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cnE7YTuylk">
            <a:extLst>
              <a:ext uri="{FF2B5EF4-FFF2-40B4-BE49-F238E27FC236}">
                <a16:creationId xmlns:a16="http://schemas.microsoft.com/office/drawing/2014/main" id="{9C7EC92D-1DA9-57FC-A35C-364B1F314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yXigYEKwK8">
            <a:extLst>
              <a:ext uri="{FF2B5EF4-FFF2-40B4-BE49-F238E27FC236}">
                <a16:creationId xmlns:a16="http://schemas.microsoft.com/office/drawing/2014/main" id="{3EFACFDE-F5BE-333C-C00D-38C1B18DF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g4BQIIz0E">
            <a:extLst>
              <a:ext uri="{FF2B5EF4-FFF2-40B4-BE49-F238E27FC236}">
                <a16:creationId xmlns:a16="http://schemas.microsoft.com/office/drawing/2014/main" id="{9766C603-05AB-0CFD-6322-C8FA05DAC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B5XXoclgNM">
            <a:extLst>
              <a:ext uri="{FF2B5EF4-FFF2-40B4-BE49-F238E27FC236}">
                <a16:creationId xmlns:a16="http://schemas.microsoft.com/office/drawing/2014/main" id="{818D8F39-5F33-8CE3-4849-1843B4815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vgmngPPWQM">
            <a:extLst>
              <a:ext uri="{FF2B5EF4-FFF2-40B4-BE49-F238E27FC236}">
                <a16:creationId xmlns:a16="http://schemas.microsoft.com/office/drawing/2014/main" id="{F96C14D3-3C5F-134E-36CD-4427DD3A5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m5EIiNNDfQ">
            <a:extLst>
              <a:ext uri="{FF2B5EF4-FFF2-40B4-BE49-F238E27FC236}">
                <a16:creationId xmlns:a16="http://schemas.microsoft.com/office/drawing/2014/main" id="{70B73DB2-EFED-82D7-2C54-CD5176413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bUJCZxKGe0">
            <a:extLst>
              <a:ext uri="{FF2B5EF4-FFF2-40B4-BE49-F238E27FC236}">
                <a16:creationId xmlns:a16="http://schemas.microsoft.com/office/drawing/2014/main" id="{DCBF1327-CED3-D581-3297-2093693C3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ZfW42iITTg">
            <a:extLst>
              <a:ext uri="{FF2B5EF4-FFF2-40B4-BE49-F238E27FC236}">
                <a16:creationId xmlns:a16="http://schemas.microsoft.com/office/drawing/2014/main" id="{61D6F260-9729-821D-7B4A-6DB6488DF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6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iQmhqhVL0">
            <a:extLst>
              <a:ext uri="{FF2B5EF4-FFF2-40B4-BE49-F238E27FC236}">
                <a16:creationId xmlns:a16="http://schemas.microsoft.com/office/drawing/2014/main" id="{24B0A222-A6C9-E462-36E4-8FCE622C3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0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g6am-bD5g">
            <a:extLst>
              <a:ext uri="{FF2B5EF4-FFF2-40B4-BE49-F238E27FC236}">
                <a16:creationId xmlns:a16="http://schemas.microsoft.com/office/drawing/2014/main" id="{514CD84C-7703-785A-622F-A7E5B7348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0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Gy2t0A2SQI">
            <a:extLst>
              <a:ext uri="{FF2B5EF4-FFF2-40B4-BE49-F238E27FC236}">
                <a16:creationId xmlns:a16="http://schemas.microsoft.com/office/drawing/2014/main" id="{CA508164-5D44-320D-6B08-FF6BB594B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l8bSri4Eag">
            <a:extLst>
              <a:ext uri="{FF2B5EF4-FFF2-40B4-BE49-F238E27FC236}">
                <a16:creationId xmlns:a16="http://schemas.microsoft.com/office/drawing/2014/main" id="{440A8047-31DC-4EAB-877F-23C12FA2F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NKgddswVh4">
            <a:extLst>
              <a:ext uri="{FF2B5EF4-FFF2-40B4-BE49-F238E27FC236}">
                <a16:creationId xmlns:a16="http://schemas.microsoft.com/office/drawing/2014/main" id="{5E646A37-5AC2-45DC-C2ED-D0EBB7177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6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XrL9zg5bXs">
            <a:extLst>
              <a:ext uri="{FF2B5EF4-FFF2-40B4-BE49-F238E27FC236}">
                <a16:creationId xmlns:a16="http://schemas.microsoft.com/office/drawing/2014/main" id="{FB5E2141-D5E1-B6FC-6C01-A74FCE769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MjlShY7m4k">
            <a:extLst>
              <a:ext uri="{FF2B5EF4-FFF2-40B4-BE49-F238E27FC236}">
                <a16:creationId xmlns:a16="http://schemas.microsoft.com/office/drawing/2014/main" id="{87F05FE6-0D92-2F9E-74F7-BC7C9E288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hIKldnB_o">
            <a:extLst>
              <a:ext uri="{FF2B5EF4-FFF2-40B4-BE49-F238E27FC236}">
                <a16:creationId xmlns:a16="http://schemas.microsoft.com/office/drawing/2014/main" id="{99BFF10C-98D2-2362-025A-2E4E34C77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3e_23DXaMA">
            <a:extLst>
              <a:ext uri="{FF2B5EF4-FFF2-40B4-BE49-F238E27FC236}">
                <a16:creationId xmlns:a16="http://schemas.microsoft.com/office/drawing/2014/main" id="{45CFEBF9-47F0-BD3B-FA50-96C68165D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7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DtuESHoKfU">
            <a:extLst>
              <a:ext uri="{FF2B5EF4-FFF2-40B4-BE49-F238E27FC236}">
                <a16:creationId xmlns:a16="http://schemas.microsoft.com/office/drawing/2014/main" id="{533E6D36-049F-F3DF-86D1-5A862D448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8tU6KmV_yw">
            <a:extLst>
              <a:ext uri="{FF2B5EF4-FFF2-40B4-BE49-F238E27FC236}">
                <a16:creationId xmlns:a16="http://schemas.microsoft.com/office/drawing/2014/main" id="{A512BF4D-9F5E-EECE-879C-C4C908931E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xm662G3Y6M">
            <a:extLst>
              <a:ext uri="{FF2B5EF4-FFF2-40B4-BE49-F238E27FC236}">
                <a16:creationId xmlns:a16="http://schemas.microsoft.com/office/drawing/2014/main" id="{AB2367D0-8997-6BAD-391E-980354B5A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bW1JIhz9W0">
            <a:extLst>
              <a:ext uri="{FF2B5EF4-FFF2-40B4-BE49-F238E27FC236}">
                <a16:creationId xmlns:a16="http://schemas.microsoft.com/office/drawing/2014/main" id="{3757748F-6BB3-ED9B-7052-60C33EDFD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2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F1bhTtjcQ">
            <a:extLst>
              <a:ext uri="{FF2B5EF4-FFF2-40B4-BE49-F238E27FC236}">
                <a16:creationId xmlns:a16="http://schemas.microsoft.com/office/drawing/2014/main" id="{ABE91FE2-A0B9-79C1-607C-66116C68C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5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2023-06-02T03:31:39Z</dcterms:created>
  <dcterms:modified xsi:type="dcterms:W3CDTF">2023-06-02T03:31:47Z</dcterms:modified>
</cp:coreProperties>
</file>