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46482-9503-6CC8-F8E0-15F557E73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0123-2530-339B-8323-38B69069A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90A950-9D90-8832-A026-BBC0C205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195DE-BADD-AF36-D63A-514A7200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DA218-6746-5E83-7E1D-B4F5C3DF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8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BE242-89F5-7048-F2AB-BAEA4644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9E1670-A4AC-23B7-52F8-10FE20904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0018B-A3CA-94D6-EEE4-45D896C8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F5DF1-A724-1437-6FC8-EEC9FEED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B5EF7-A3AC-F115-8DCA-D25C7102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8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5C81FA-52AE-8FE5-DD4D-FCADBE5E5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2AECF6-88D6-30DD-7EC3-B8CECAFC4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8E9C5C-FDAF-5FD7-AAB6-CA6CCE8E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B37DCC-FC93-FA25-EFE6-545F317F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58C3A0-8E2E-A654-2A43-2ADEE7DC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73E19-7980-F80E-BC06-61324864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2F5E9-4471-0DA3-CB5B-D8C396142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9C24F-10B6-5B1F-6C12-B16A11AD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5E2ED-3E34-1175-0639-610A5033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B9CCC-270B-8B86-3A56-242E5983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0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E01E7-813B-C733-CCC0-A1CC3E51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683260-4FFB-C687-9F97-727E00DD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38486-89A4-8A38-4EF9-F3C00C80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49B2D-C805-B8BC-190B-482318B0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20CFC-A094-6983-9382-D9D61F88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91584-E7D9-D782-1E66-36C90FF5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FF149-212C-921D-ECD0-A1FBD8BEB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783E87-1B81-11BF-DFE3-B9B703AA8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A27EC0-7964-8197-C592-C7E61060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6954DD-EFE7-A689-A17F-B16B0EB3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177038-343F-8FED-F048-67DA32CD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6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E30F3-406E-DB87-8FD8-BBC7D5C9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234258-32BF-BAC2-9D02-1EC240CB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8A4DC7-49A4-1228-B80E-90C47F8D7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BCBC07-6E8B-0E4D-BA3A-C6B2EF5E6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812F81-2BDD-ED91-2C50-B97A73B51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4ECF57-C00D-49D2-F260-BAABDCD1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687B5E-71DF-DEEC-E424-100CFD68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D1F4CD-7151-416C-329A-BF6BECCF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4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26D14-E9AE-6071-F506-A13F1397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4A0D5B-EE2D-536B-1850-4E95621D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C432F-6952-F2BA-5F78-03B00486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281C9-E4AA-C99C-47E7-294519BC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368A21-B81E-FA5D-0169-36983FE3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7942E1-9803-8107-65F3-BF34CA48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2BE273-EE7C-7B60-8E8B-47781F2E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9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2C2D2-35F0-3B54-8660-44980007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C5D95-4161-746E-8A42-6A7DCDE3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10F1E2-C039-9BC6-3FE8-4BB2E9764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F4256A-0E60-1848-D816-11E8D69E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4D36B6-0893-2312-354A-92CB7B7F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C74923-5A23-6C10-E86D-AA3A7938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6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3DAC3-75BB-1EF3-479A-81BFA773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28720F-B169-29D2-D629-19EB718D5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85B907-21C7-D618-F74C-87192C9A3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BD5AE-5AD4-85B7-F58E-81EAC148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564B8-5B8E-39F7-F3D9-CE8A66F5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9CBAB-7150-E5F1-33AE-690C3267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1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56C14-459F-A6C0-8113-C7D91902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BE1C7-CED3-174E-80AD-06C56957B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272779-82D7-13B3-D261-585D05896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D890-85AE-45AB-B35D-2AE580ACF75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679948-3660-1277-401D-83EB1BE64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8EE23-729C-5A97-D6B9-BC61C53B3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FBB2-A55F-412D-8221-BF149EB82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60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84496408082">
            <a:extLst>
              <a:ext uri="{FF2B5EF4-FFF2-40B4-BE49-F238E27FC236}">
                <a16:creationId xmlns:a16="http://schemas.microsoft.com/office/drawing/2014/main" id="{E00D5366-6B5E-2EEE-09E2-7B42281A27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5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84496874202">
            <a:extLst>
              <a:ext uri="{FF2B5EF4-FFF2-40B4-BE49-F238E27FC236}">
                <a16:creationId xmlns:a16="http://schemas.microsoft.com/office/drawing/2014/main" id="{332B2C92-CEF2-B4D9-92A5-79F7D0CD49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63" y="0"/>
            <a:ext cx="316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6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84496874300">
            <a:extLst>
              <a:ext uri="{FF2B5EF4-FFF2-40B4-BE49-F238E27FC236}">
                <a16:creationId xmlns:a16="http://schemas.microsoft.com/office/drawing/2014/main" id="{F3819DD3-3EEA-7289-C128-F6D75CD881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84496874321">
            <a:extLst>
              <a:ext uri="{FF2B5EF4-FFF2-40B4-BE49-F238E27FC236}">
                <a16:creationId xmlns:a16="http://schemas.microsoft.com/office/drawing/2014/main" id="{70E6DB71-EB28-BA9A-448D-D798789794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84496874342">
            <a:extLst>
              <a:ext uri="{FF2B5EF4-FFF2-40B4-BE49-F238E27FC236}">
                <a16:creationId xmlns:a16="http://schemas.microsoft.com/office/drawing/2014/main" id="{10E2E97A-19B0-C15E-519C-F3F31B536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24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2023-05-23T08:58:16Z</dcterms:created>
  <dcterms:modified xsi:type="dcterms:W3CDTF">2023-05-23T08:58:26Z</dcterms:modified>
</cp:coreProperties>
</file>