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8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790F0C-B410-352A-3C9C-BF1C540333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2C91B53-DB61-0045-55EF-A9C2390F44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D035AC-7128-33AC-BB65-AB409F94E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96CF1-CCCB-4663-A74F-D1CBDA5FA3D5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A9012A-E7E7-52E1-702C-1B2A0C46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8C58F9-E8A1-4B19-44AC-72597D9AC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16FBC-458A-4067-8927-02BD779531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715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C04401-147A-ABFA-32F6-60CA6E494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78B0C46-9E60-0A0E-00C5-EC9D6A5E62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6FBF3E-8F0C-1522-D84D-516960542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96CF1-CCCB-4663-A74F-D1CBDA5FA3D5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393310-1F69-9955-A245-B8B46CEE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14403A-585C-E2F9-B854-6C006F7E8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16FBC-458A-4067-8927-02BD779531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170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39FFCF5-B501-FB62-74BA-A7D6A269B8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8E1345-BBC0-3432-010C-7ECAA9422B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98013F-208D-B657-F731-98E94D420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96CF1-CCCB-4663-A74F-D1CBDA5FA3D5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7061BE-7D3C-ED14-C262-CC3D19874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C9C3AE-D58E-1051-D5D2-BC225E89F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16FBC-458A-4067-8927-02BD779531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77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160C2F-2150-626A-00AD-C9CE18567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B35B20-5278-26AD-B5A9-1EAFF6A46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9D5A83-EF00-3F95-B379-4F83D714B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96CF1-CCCB-4663-A74F-D1CBDA5FA3D5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79B454-B717-E9D8-2F83-F8938DD3E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EFB44C-97F5-A675-5378-27EE35CBD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16FBC-458A-4067-8927-02BD779531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909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BA3D0-34C6-A8B7-CD00-719D62DBB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07C166-BFD3-424D-37ED-D6A3AD6F4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AA4404-C41D-135C-BC40-3B97E93A7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96CF1-CCCB-4663-A74F-D1CBDA5FA3D5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9DF197-D494-BB08-4E7F-E917BF4EC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7E308B-EC38-0CF7-42D1-53CC3B953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16FBC-458A-4067-8927-02BD779531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03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C3CD1B-90A3-C14F-6B76-CD2566726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5C40D0-B845-1611-78DB-62E9874526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5FD5CC-3692-233E-0043-B273D2F9C8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B39F93-7862-8190-E5CB-AC568EA47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96CF1-CCCB-4663-A74F-D1CBDA5FA3D5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A08FC4-4DE1-9304-C3A8-30C8267DF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D302AD-75BF-F935-23FF-C2B2F2482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16FBC-458A-4067-8927-02BD779531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023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19F1BA-D1BE-0029-CF73-D959044E1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53FF7A-63F0-09DE-1079-929939BFF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1CA478D-39D9-6D59-A983-38D91DBE8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BC3F674-7D21-371B-D324-A2EB5DF861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D052A4F-372B-B4B4-66A0-BAAE5472CD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A99B6F0-BE1F-A672-78B3-5696EC178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96CF1-CCCB-4663-A74F-D1CBDA5FA3D5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5FC4FB1-333B-A285-DB0D-0766D5733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A450AFB-7732-2C7F-D3EF-EBF0BD464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16FBC-458A-4067-8927-02BD779531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891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F20BC6-33AC-5F07-3715-1E90AC471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B906ADE-66DF-01D1-5F6E-6CEB2603C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96CF1-CCCB-4663-A74F-D1CBDA5FA3D5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A67380-45AB-D731-77BB-B29D2DF14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502F46E-6747-F7CA-A856-BF9BDF4E5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16FBC-458A-4067-8927-02BD779531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498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5AF0C12-A446-77F0-C030-449070074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96CF1-CCCB-4663-A74F-D1CBDA5FA3D5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B5E2982-2E19-E5A5-85D9-6D6C59577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63F1AB-EA7C-E3A1-FD12-05748F050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16FBC-458A-4067-8927-02BD779531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430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194429-5FDA-C88A-0DE2-5DB566B16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A80C78-DC07-13F4-905D-8CA27F08A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1083C0-6C19-24A4-4BD6-1F55A3CDA7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43BD8E-F741-AE87-D5C0-93DA6ADD2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96CF1-CCCB-4663-A74F-D1CBDA5FA3D5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33993D-DC2F-6A23-70DB-19BE07E8F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70C7D2-BC5E-3FCC-24B1-CBBDC13B3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16FBC-458A-4067-8927-02BD779531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538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7DE82D-74D0-5D38-C234-D25F69CB8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183E537-B595-C3FC-5682-3509F99BA2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A95632C-0082-1FDD-CE30-A7CAE9FF8E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101029-A5E5-EEF3-28FD-CD6BE932B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96CF1-CCCB-4663-A74F-D1CBDA5FA3D5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14B8AB-C4C4-DA2D-497B-1942F8860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3C97DE-66AE-43F0-0AEB-7B30F66ED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16FBC-458A-4067-8927-02BD779531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155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5D78A9-4E9E-D29C-2C75-4FB5BEB4B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80E3F6-6792-CCD8-2400-F9D1109B5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D98298-36CF-8635-6578-9346831957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96CF1-CCCB-4663-A74F-D1CBDA5FA3D5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2D857E-3341-F072-F13B-184BB8C87D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A70F2C-50B1-FA79-BEB6-68D8E89709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16FBC-458A-4067-8927-02BD779531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8904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3-05-24_15-35-43">
            <a:extLst>
              <a:ext uri="{FF2B5EF4-FFF2-40B4-BE49-F238E27FC236}">
                <a16:creationId xmlns:a16="http://schemas.microsoft.com/office/drawing/2014/main" id="{9F71F983-DA3A-DE11-D49F-B5809CF70A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0"/>
            <a:ext cx="10818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399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3-05-27_15-54-16">
            <a:extLst>
              <a:ext uri="{FF2B5EF4-FFF2-40B4-BE49-F238E27FC236}">
                <a16:creationId xmlns:a16="http://schemas.microsoft.com/office/drawing/2014/main" id="{6D46E80B-01BD-3820-1488-3BC813EF24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664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3-05-27_15-54-22">
            <a:extLst>
              <a:ext uri="{FF2B5EF4-FFF2-40B4-BE49-F238E27FC236}">
                <a16:creationId xmlns:a16="http://schemas.microsoft.com/office/drawing/2014/main" id="{8549216F-3CE3-3605-6B52-D60B273961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938" y="0"/>
            <a:ext cx="8366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52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3-05-27_15-54-24 (2)">
            <a:extLst>
              <a:ext uri="{FF2B5EF4-FFF2-40B4-BE49-F238E27FC236}">
                <a16:creationId xmlns:a16="http://schemas.microsoft.com/office/drawing/2014/main" id="{1C12B44D-750A-2B06-597C-784917488A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275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3-05-27_15-54-24">
            <a:extLst>
              <a:ext uri="{FF2B5EF4-FFF2-40B4-BE49-F238E27FC236}">
                <a16:creationId xmlns:a16="http://schemas.microsoft.com/office/drawing/2014/main" id="{6DA287CE-13C1-DC04-7A56-C653D125CE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110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3-05-27_17-45-06">
            <a:extLst>
              <a:ext uri="{FF2B5EF4-FFF2-40B4-BE49-F238E27FC236}">
                <a16:creationId xmlns:a16="http://schemas.microsoft.com/office/drawing/2014/main" id="{7A443A22-60B0-5F3D-888C-F7BC23B717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588" y="0"/>
            <a:ext cx="837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321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3-05-27_17-45-07">
            <a:extLst>
              <a:ext uri="{FF2B5EF4-FFF2-40B4-BE49-F238E27FC236}">
                <a16:creationId xmlns:a16="http://schemas.microsoft.com/office/drawing/2014/main" id="{DC2192EA-20A5-18E0-D690-651CA2ACFA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09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3-05-27_17-45-09">
            <a:extLst>
              <a:ext uri="{FF2B5EF4-FFF2-40B4-BE49-F238E27FC236}">
                <a16:creationId xmlns:a16="http://schemas.microsoft.com/office/drawing/2014/main" id="{45E8A37C-68E7-5A97-C715-7F4DF1789E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129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3-05-24_15-35-45">
            <a:extLst>
              <a:ext uri="{FF2B5EF4-FFF2-40B4-BE49-F238E27FC236}">
                <a16:creationId xmlns:a16="http://schemas.microsoft.com/office/drawing/2014/main" id="{D74BACE0-357B-1FB9-C27F-ADCD2BC691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237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3-05-24_15-35-54">
            <a:extLst>
              <a:ext uri="{FF2B5EF4-FFF2-40B4-BE49-F238E27FC236}">
                <a16:creationId xmlns:a16="http://schemas.microsoft.com/office/drawing/2014/main" id="{4CEAA0FA-23A2-A277-7340-5501D5C815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388" y="0"/>
            <a:ext cx="5737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598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3-05-24_15-36-07">
            <a:extLst>
              <a:ext uri="{FF2B5EF4-FFF2-40B4-BE49-F238E27FC236}">
                <a16:creationId xmlns:a16="http://schemas.microsoft.com/office/drawing/2014/main" id="{055F3D68-3561-92F3-4D35-039D698FE1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6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3-05-24_15-36-18">
            <a:extLst>
              <a:ext uri="{FF2B5EF4-FFF2-40B4-BE49-F238E27FC236}">
                <a16:creationId xmlns:a16="http://schemas.microsoft.com/office/drawing/2014/main" id="{CFB7C76C-0C78-F278-BBE0-18CF873838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775" y="0"/>
            <a:ext cx="8680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764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3-05-24_16-09-14">
            <a:extLst>
              <a:ext uri="{FF2B5EF4-FFF2-40B4-BE49-F238E27FC236}">
                <a16:creationId xmlns:a16="http://schemas.microsoft.com/office/drawing/2014/main" id="{0626FECF-3801-48B1-2779-248711BD3A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675" y="0"/>
            <a:ext cx="9518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642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3-05-24_16-09-15">
            <a:extLst>
              <a:ext uri="{FF2B5EF4-FFF2-40B4-BE49-F238E27FC236}">
                <a16:creationId xmlns:a16="http://schemas.microsoft.com/office/drawing/2014/main" id="{B7C9088A-F16B-18D0-5A12-9D60B7B5E6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0"/>
            <a:ext cx="84566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734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3-05-24_16-09-20">
            <a:extLst>
              <a:ext uri="{FF2B5EF4-FFF2-40B4-BE49-F238E27FC236}">
                <a16:creationId xmlns:a16="http://schemas.microsoft.com/office/drawing/2014/main" id="{ADDEC483-A25D-4574-FAB6-B8BE5A9E5E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582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3-05-27_15-54-12">
            <a:extLst>
              <a:ext uri="{FF2B5EF4-FFF2-40B4-BE49-F238E27FC236}">
                <a16:creationId xmlns:a16="http://schemas.microsoft.com/office/drawing/2014/main" id="{A9298157-9AAE-D154-C7E3-75448D5F5A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6603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Кеншин Миленов</dc:creator>
  <cp:lastModifiedBy>Кеншин Миленов</cp:lastModifiedBy>
  <cp:revision>1</cp:revision>
  <dcterms:created xsi:type="dcterms:W3CDTF">2023-05-29T05:49:42Z</dcterms:created>
  <dcterms:modified xsi:type="dcterms:W3CDTF">2023-05-29T05:49:59Z</dcterms:modified>
</cp:coreProperties>
</file>