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1A6DE-BF3E-C9E7-AE51-8548716C7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872A7A-EDD3-9541-0169-5A6CF4F37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E8DBE9-B2F8-D92C-E6F4-EEE4F816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3C7B-2C3F-4F06-85EF-277B500B3B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D6A6F-3575-4EF3-DE96-2E276062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0B3CA-282C-393F-AD22-DC4611C7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EE-907F-482C-85F6-A8DF43D83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1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5A84-9F80-46CA-D2BC-9F385BDE5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5EB79C-9935-1F66-E2D7-1FE59C402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9B6C8F-AAEF-085B-56E4-85ADFDA5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3C7B-2C3F-4F06-85EF-277B500B3B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40427-C06B-F8BB-4993-F5C9CFDD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28DB9A-7300-6403-B80B-ACF58736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EE-907F-482C-85F6-A8DF43D83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9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2B8F8E-9195-9659-5F87-58DDD4E6F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2BD250-38E6-8FA4-CC4C-9CE2BB90C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044A5E-F590-263F-A4B9-2D3EC146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3C7B-2C3F-4F06-85EF-277B500B3B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9A3F5-A48F-1185-FB49-7E13DFDF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FB939-E358-C9EF-70E2-56747F9F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EE-907F-482C-85F6-A8DF43D83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5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5E35E-7EAE-BB44-96BF-9CEFCE884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FCB1F-8BF5-352F-6F0D-939EED38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05B8C-A48F-4FC5-3B80-1402ABA3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3C7B-2C3F-4F06-85EF-277B500B3B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159CE-E164-BE4E-C7F1-CE0C8EEC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A16ED3-D69C-3828-DFE0-725AF338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EE-907F-482C-85F6-A8DF43D83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5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48F7A-288B-52EA-668E-C145A4016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A949A8-441D-7E6F-D741-13A1B03B7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A7B02-BE0D-4305-7B5B-D572FB5D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3C7B-2C3F-4F06-85EF-277B500B3B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D3355A-9F3F-1792-315A-E49E89FC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0CE598-6B00-0081-4CA1-B8770C1D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EE-907F-482C-85F6-A8DF43D83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2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BB719-9568-A3A1-F534-5CF9FF38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D40711-5D0C-C806-EA1D-2CF961267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EDFDE1-F6F0-A93E-CFAE-E6884FCF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9FAF1A-0600-2B43-6DCB-6BE069B0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3C7B-2C3F-4F06-85EF-277B500B3B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8E2428-C287-06B1-A78F-E8BEBD09D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EA1F7C-5907-A38F-542D-E029B0B5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EE-907F-482C-85F6-A8DF43D83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6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E6C67-3D21-55BA-535B-303F6443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8909A0-8C74-BA03-C1A1-DD1610A74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5E698C-04F5-A8B8-6F5D-BE1BEDAB8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313665-1E5D-C03E-FE3D-D72A2A633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CE4F1F-03E7-B1F6-BFE7-528BFACF3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E8243E-CC00-69AC-496F-85DF404D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3C7B-2C3F-4F06-85EF-277B500B3B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C9FD7C-039C-94FC-56CE-C94003E9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BBE1BF-634E-6BBA-A121-5CE2080A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EE-907F-482C-85F6-A8DF43D83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FCC2D-B6D0-726B-65AE-3A17AD0A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360BC7-470C-A73D-DB47-D929D537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3C7B-2C3F-4F06-85EF-277B500B3B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B0D168-828B-D4FE-5DFD-7C5EB300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B6ED47-41EF-09F5-BC3D-26A87E50F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EE-907F-482C-85F6-A8DF43D83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13FED7-F282-C6D0-4950-A5EE993E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3C7B-2C3F-4F06-85EF-277B500B3B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AAB684-CD41-4BD0-1BF3-76E9BB99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44EA13-AE72-610F-008A-B0148E5E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EE-907F-482C-85F6-A8DF43D83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9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44BD4-554A-A304-274A-BFB5077FC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C74460-6199-6F1B-3FAB-5A4D570F2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A618A0-A9A6-22A8-D172-BB3B991B6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482B7A-526A-021F-6E0E-A28A9369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3C7B-2C3F-4F06-85EF-277B500B3B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5C51D3-6E5A-C0CC-9AFD-CBFC8511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FA43BB-1C3C-5B9E-A674-7450ED9A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EE-907F-482C-85F6-A8DF43D83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6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AE622-0FDA-DD0A-A598-A938FB5E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72BBAD-6BF0-CA19-5937-63A14F252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509B9B-39D5-1409-6905-D79D57AD4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327D7F-8A85-B27B-4F5B-507A72BB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3C7B-2C3F-4F06-85EF-277B500B3B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8AE507-105C-762F-DBAC-2C16967C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0C9F4-A894-B561-3E42-AC7325BA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EE-907F-482C-85F6-A8DF43D83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8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42688-6D0E-53B8-8FAD-99857C66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B5730-BDA3-354B-F985-20338E262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0AFF33-5865-6397-4BA6-3538311D8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63C7B-2C3F-4F06-85EF-277B500B3B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F3ACF6-ECAA-ED9C-19C8-CAC6F2918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6C5165-F355-4501-889B-74A9A935E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21BEE-907F-482C-85F6-A8DF43D83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4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6_121335_780 (Для сайта)">
            <a:extLst>
              <a:ext uri="{FF2B5EF4-FFF2-40B4-BE49-F238E27FC236}">
                <a16:creationId xmlns:a16="http://schemas.microsoft.com/office/drawing/2014/main" id="{010B243B-EA47-0267-2AB1-598A4637CF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6_125120_286 (Для сайта)">
            <a:extLst>
              <a:ext uri="{FF2B5EF4-FFF2-40B4-BE49-F238E27FC236}">
                <a16:creationId xmlns:a16="http://schemas.microsoft.com/office/drawing/2014/main" id="{269C5516-F6A1-BC96-6027-277F84AB2F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7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6_125307_355 (Для сайта)">
            <a:extLst>
              <a:ext uri="{FF2B5EF4-FFF2-40B4-BE49-F238E27FC236}">
                <a16:creationId xmlns:a16="http://schemas.microsoft.com/office/drawing/2014/main" id="{495A3B71-0AFD-F191-9CE7-2CD4B9860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6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6_130031_981 (Для сайта)">
            <a:extLst>
              <a:ext uri="{FF2B5EF4-FFF2-40B4-BE49-F238E27FC236}">
                <a16:creationId xmlns:a16="http://schemas.microsoft.com/office/drawing/2014/main" id="{C13E2A79-5615-01B7-09B8-8E00F6012B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33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6_130645_442 (Для сайта)">
            <a:extLst>
              <a:ext uri="{FF2B5EF4-FFF2-40B4-BE49-F238E27FC236}">
                <a16:creationId xmlns:a16="http://schemas.microsoft.com/office/drawing/2014/main" id="{3EE3A2A3-A337-158F-1C18-5F6EEFF8C1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85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30506-WA0085 (Для сайта)">
            <a:extLst>
              <a:ext uri="{FF2B5EF4-FFF2-40B4-BE49-F238E27FC236}">
                <a16:creationId xmlns:a16="http://schemas.microsoft.com/office/drawing/2014/main" id="{9A8C7813-B0A4-A491-D2E4-13BE145BC3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09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30506-WA0087 (Для сайта)">
            <a:extLst>
              <a:ext uri="{FF2B5EF4-FFF2-40B4-BE49-F238E27FC236}">
                <a16:creationId xmlns:a16="http://schemas.microsoft.com/office/drawing/2014/main" id="{FCDCACFD-6F1D-9792-801C-D010840FEC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74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30506-WA0092 (Для сайта)">
            <a:extLst>
              <a:ext uri="{FF2B5EF4-FFF2-40B4-BE49-F238E27FC236}">
                <a16:creationId xmlns:a16="http://schemas.microsoft.com/office/drawing/2014/main" id="{BFE9F694-643A-8E09-F6CC-BA7DBC4821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7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6_121410_748 (Для сайта)">
            <a:extLst>
              <a:ext uri="{FF2B5EF4-FFF2-40B4-BE49-F238E27FC236}">
                <a16:creationId xmlns:a16="http://schemas.microsoft.com/office/drawing/2014/main" id="{4C319523-74E2-1B8E-495C-98376EFB98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1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6_122225_563 (Для сайта)">
            <a:extLst>
              <a:ext uri="{FF2B5EF4-FFF2-40B4-BE49-F238E27FC236}">
                <a16:creationId xmlns:a16="http://schemas.microsoft.com/office/drawing/2014/main" id="{6AB55E08-BD73-4969-A1BF-039CA87CFF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6_123147_586 (Для сайта)">
            <a:extLst>
              <a:ext uri="{FF2B5EF4-FFF2-40B4-BE49-F238E27FC236}">
                <a16:creationId xmlns:a16="http://schemas.microsoft.com/office/drawing/2014/main" id="{14FEC921-54C4-C38A-9E61-6FB9B04C27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2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6_123415_139 (Для сайта)">
            <a:extLst>
              <a:ext uri="{FF2B5EF4-FFF2-40B4-BE49-F238E27FC236}">
                <a16:creationId xmlns:a16="http://schemas.microsoft.com/office/drawing/2014/main" id="{5F5A0FBC-617A-9576-A296-0EA1507EC3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6_124110_375 (Для сайта)">
            <a:extLst>
              <a:ext uri="{FF2B5EF4-FFF2-40B4-BE49-F238E27FC236}">
                <a16:creationId xmlns:a16="http://schemas.microsoft.com/office/drawing/2014/main" id="{4D442E8B-72C3-B995-7DFB-DFA6DF9BDA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8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6_124317_840 (Для сайта)">
            <a:extLst>
              <a:ext uri="{FF2B5EF4-FFF2-40B4-BE49-F238E27FC236}">
                <a16:creationId xmlns:a16="http://schemas.microsoft.com/office/drawing/2014/main" id="{1D025FD6-8C28-5C6E-6694-C563E6BFBE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6_124712_613 (Для сайта)">
            <a:extLst>
              <a:ext uri="{FF2B5EF4-FFF2-40B4-BE49-F238E27FC236}">
                <a16:creationId xmlns:a16="http://schemas.microsoft.com/office/drawing/2014/main" id="{5EE40761-5788-BE1E-D1BC-86C63878D4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8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6_124910_906 (Для сайта)">
            <a:extLst>
              <a:ext uri="{FF2B5EF4-FFF2-40B4-BE49-F238E27FC236}">
                <a16:creationId xmlns:a16="http://schemas.microsoft.com/office/drawing/2014/main" id="{45FFEDD3-8603-4C5C-1DC6-46104C5935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60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2023-05-16T10:26:58Z</dcterms:created>
  <dcterms:modified xsi:type="dcterms:W3CDTF">2023-05-16T10:27:07Z</dcterms:modified>
</cp:coreProperties>
</file>