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9DE38-BCB5-4A70-B4E8-DCAE329C31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5001FB-4FAC-6DBF-E3E7-5C1373095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4D9BB4-6725-D7B2-325E-4B7F925C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5DB388-ED89-2E44-E211-B95A15DD7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84EFDC-A2BD-FB7E-D78B-9CF33603E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577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23F7A-D771-7969-0F26-D5F5483E9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4DE3EBE-3517-A4E8-4991-A17BD14DE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A6F11-A0FC-8A8E-E285-625428A0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4DDC9-0747-F5CA-064A-19FA7A0D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238F8-D48C-F98B-5F30-F90575BEB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8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1BB4E2-6990-F811-4832-D587442735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0258AC0-1F9A-DD8E-4357-B3350FF861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4009E4-4343-B16F-995D-C372DAC2B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3A0AF-91E1-014D-7A8C-168ABE927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BB03BF-D016-7AB0-CA9D-F8680CB46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42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78A7C-1113-AAA4-7470-400A7C109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17C778-0EB6-9BE1-FBAC-50A4BFBBF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A8B2EB-D4D8-0D96-FC03-0155989C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C461C6-7045-9D4A-55F0-715BB00F2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C654D8-2AC8-30BD-4AF1-BA60407F9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96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354CB-E4CD-E930-3F46-832069587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44133-803A-9367-B130-97F7400D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109B0-037D-1A48-97F1-0A0EFE03E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54B00-423A-3D39-5780-A2BDA112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0CD9BC-8F2F-B361-33F3-3C5D2757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777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F632EF-3266-19F7-0A84-2D78E4C4F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85AFE2-D0D9-4688-37B2-C829224E3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7CA03CA-FA37-7DF5-346E-B061FA761F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A36996-2086-3616-F9FB-CF033AE68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6FD8C7B-634E-9523-3231-1DEB8C436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D81EEA-96E6-1264-AE01-AE7FF967B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90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A8D73-A84A-9024-CD74-0246C520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C81BC1-26F8-A348-1347-9FDE1E182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45E84E-55E1-E191-23B9-46DCCCC53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6E3C45-0FC6-FCCF-A587-8EA9B5A47F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A5615EE-AB18-71CF-F75C-7DD777350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EC6089-5C00-E2B2-B84B-AACC04F4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DE29A46-5C08-8C4D-8646-453E9487D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3F8C21C-7D78-2D16-8F8A-ED562C15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58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E83E8C-170B-770A-33BF-F690F0F6C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E098301-8AA7-90C0-218A-B4885391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D1090FB-8107-EE33-C9AF-0B0457CB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EA895C-3DC0-8387-5A49-34349528D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15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26A3-7475-4E5C-8AA3-08BCC9CB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2BD5B8A-A7B2-51FF-25E9-5B28F30DA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CB2BEB-C02A-40EE-C5FE-259DA650F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08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1713D-5E56-3F52-4C56-152D84ADD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B1631-73E1-4D63-F8C8-5A6EDAD2B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DCEAF25-164A-D200-DE43-1D1872D16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EC3EE9-45D1-91C4-ECEC-B15532BE5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AE0224-52EF-7D9C-BC68-3E326204C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8A9639-7DF8-5E17-693E-674CAD110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678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2D0C8B-D69B-5116-3432-E1C596190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24A14DB-2308-E8D2-9627-F0803C6FEA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10431-A837-2241-2E4F-7B3BEBA9A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12D3F2-285E-F302-9618-661E925C6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C04BBE-F439-0E68-41E1-714A37030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8D20F0-7381-DF78-CFAF-A31BF3CB1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5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42A5E-BDFC-0501-6733-A24B3B8E2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886A4E-B698-F98B-DE4D-C3B01F58B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F133B-5F18-E2B7-3FF0-999A7E9FA2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0907-3141-4089-8FB1-C8E523138D2E}" type="datetimeFigureOut">
              <a:rPr lang="ru-RU" smtClean="0"/>
              <a:t>16.05.2023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192B7A-F885-58A4-8787-A9BE8E7ADB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11B61B-CF1D-045D-FE44-FBCDB03DE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2C162-F6EC-4352-8660-A5D34D32B4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5625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5_123755_217 (Для сайта)">
            <a:extLst>
              <a:ext uri="{FF2B5EF4-FFF2-40B4-BE49-F238E27FC236}">
                <a16:creationId xmlns:a16="http://schemas.microsoft.com/office/drawing/2014/main" id="{6CF08E39-0587-62F7-6A64-6C1E77D070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73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5_123822_856 (Для сайта)">
            <a:extLst>
              <a:ext uri="{FF2B5EF4-FFF2-40B4-BE49-F238E27FC236}">
                <a16:creationId xmlns:a16="http://schemas.microsoft.com/office/drawing/2014/main" id="{F9398B1C-46CF-4601-18E8-8805CDB43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41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20230505_123831_806 (Для сайта)">
            <a:extLst>
              <a:ext uri="{FF2B5EF4-FFF2-40B4-BE49-F238E27FC236}">
                <a16:creationId xmlns:a16="http://schemas.microsoft.com/office/drawing/2014/main" id="{97CEF640-E3C7-A8DF-A44F-21FBE02947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456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Кеншин Миленов</dc:creator>
  <cp:lastModifiedBy>Кеншин Миленов</cp:lastModifiedBy>
  <cp:revision>1</cp:revision>
  <dcterms:created xsi:type="dcterms:W3CDTF">2023-05-16T10:27:45Z</dcterms:created>
  <dcterms:modified xsi:type="dcterms:W3CDTF">2023-05-16T10:27:55Z</dcterms:modified>
</cp:coreProperties>
</file>