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6B2E9-D833-1F9D-02E4-C8F50EFB5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C57B6F-CB7A-CB30-EDB7-9A5CF0406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E04A6-F276-8C62-2123-2A7376F1F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9C3-A0CF-436A-A110-CD164C6DB930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88DFE4-E7DB-6AF1-6A89-D9E93972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A0A66C-5686-1093-E383-81F6696E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882-F4DC-4EB4-B8C3-34E68E94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0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4D777-40C9-6CE2-9B0A-52925CED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F1F5E8-FFA2-EFDE-E653-FC5835B1F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8E176A-B7CB-BDEF-A743-A3DF25335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9C3-A0CF-436A-A110-CD164C6DB930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3B1CBE-4A23-CD78-E38D-2FC24C72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FAD31-BD22-A597-AAF8-294292CB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882-F4DC-4EB4-B8C3-34E68E94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0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C9E283-3273-3119-02D3-F3599165E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691C5B-2E41-B6A7-9405-187D45C1D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FB11B-7647-C46B-DE8C-405EED0E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9C3-A0CF-436A-A110-CD164C6DB930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186505-D952-52BD-1F48-EBAAF792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EECDB-F99C-2117-79CA-63F567FB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882-F4DC-4EB4-B8C3-34E68E94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8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0AAF1-D212-19B5-AA33-6C5D44A4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EE933-DED5-A1C0-45FC-4F0934138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3ADDED-8724-98D7-860E-5D46E964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9C3-A0CF-436A-A110-CD164C6DB930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7C590-F56C-A16D-AAF8-A5474522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955201-98B2-64E9-2579-BC2184E5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882-F4DC-4EB4-B8C3-34E68E94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9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860FC-92D5-6EE0-C7F9-389FF347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42041-0F15-080A-704A-5AB00B49D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49BB2-C9C3-6350-D227-9D1FDE48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9C3-A0CF-436A-A110-CD164C6DB930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AC7498-55F3-567B-F7FA-124561DD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B95090-D7D8-DC11-D727-FD03CD18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882-F4DC-4EB4-B8C3-34E68E94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6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42A-9831-4A96-6CA1-7B57D924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989057-FEAC-BC1A-6BB4-8938FC0D4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404032-7793-EEA2-F8A4-E77B38F2A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E42F3C-86CA-5449-DE88-C7402280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9C3-A0CF-436A-A110-CD164C6DB930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497A3D-3489-F657-C343-AFF262AB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D35AF-A8A5-8BAF-6BF2-B12956CA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882-F4DC-4EB4-B8C3-34E68E94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9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81E12-68D6-C342-FFEB-37B468F4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98942-E9BA-154A-0925-3AB17E842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4CE31B-76BB-0FA7-ED04-C85F9B47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38835D-4357-7FA5-2F48-574DDE66E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1B1C75-99C6-3C9E-E588-A91C55F9C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06E75A-C902-0AAD-3E9E-8D0EC5FE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9C3-A0CF-436A-A110-CD164C6DB930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145E6F-4417-5FBD-53A7-BA80F273F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A5C8EF-7BEC-12D9-7F32-D1ABB829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882-F4DC-4EB4-B8C3-34E68E94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4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75747-EA11-7C2E-BAAC-B74F48D7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71EAD2-F864-777E-E2F2-BC16651B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9C3-A0CF-436A-A110-CD164C6DB930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2797DB-7B38-7E1A-0303-2D039497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13A8E0-DEDB-7372-9DFF-DDD4C8AB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882-F4DC-4EB4-B8C3-34E68E94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8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EE7C30-57EB-97C0-9FCB-6E41AB60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9C3-A0CF-436A-A110-CD164C6DB930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FEBFC2-1571-D550-F674-34662314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3F882E-A2A9-CD1F-34FB-7369AD66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882-F4DC-4EB4-B8C3-34E68E94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62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4B418-6B14-56A2-4745-8834A77B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6BA2CA-A5B9-5E26-1500-23001A31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EFBB01-1D67-A9AB-221E-316080E15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CD5908-41EE-588E-E66B-0D54545F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9C3-A0CF-436A-A110-CD164C6DB930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95339B-FB32-7197-61C1-73620F81A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EDD3CC-5D1E-7DF1-0321-A055C379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882-F4DC-4EB4-B8C3-34E68E94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9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2C4A-BF77-DF99-5661-E5B5A84B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F96170-5AD2-3907-F90C-48BD0B95F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9033AD-DB42-56E2-7E1E-97AA1D5EC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CA392-527D-B94B-8D08-E6408F06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F9C3-A0CF-436A-A110-CD164C6DB930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582006-A2B2-1986-CF1B-09A001B98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B9F52-7B98-52C2-FC22-6D4BB0DE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6882-F4DC-4EB4-B8C3-34E68E94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5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F04AF-AF95-7AE3-A751-6E192A5B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BEBC92-2BD8-8D6E-A8EA-404768510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3001D-8F35-A3D1-2539-657CD6AAD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F9C3-A0CF-436A-A110-CD164C6DB930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A295A-F822-250D-C1AD-C48884C09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E0FB0-B369-3B2C-9A41-81DF468C8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E6882-F4DC-4EB4-B8C3-34E68E94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56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9_132715_581 (Для сайта)">
            <a:extLst>
              <a:ext uri="{FF2B5EF4-FFF2-40B4-BE49-F238E27FC236}">
                <a16:creationId xmlns:a16="http://schemas.microsoft.com/office/drawing/2014/main" id="{1E46C450-9956-5D7B-A856-4C39486A7A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1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9_133125_464 (Для сайта)">
            <a:extLst>
              <a:ext uri="{FF2B5EF4-FFF2-40B4-BE49-F238E27FC236}">
                <a16:creationId xmlns:a16="http://schemas.microsoft.com/office/drawing/2014/main" id="{06DAFEB2-E77E-7BC3-81C3-A6AAFAE616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0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9_133418_993 (Для сайта)">
            <a:extLst>
              <a:ext uri="{FF2B5EF4-FFF2-40B4-BE49-F238E27FC236}">
                <a16:creationId xmlns:a16="http://schemas.microsoft.com/office/drawing/2014/main" id="{F7E15846-F57E-C831-9D8F-5691C3D77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10_103016_757 (Для сайта)">
            <a:extLst>
              <a:ext uri="{FF2B5EF4-FFF2-40B4-BE49-F238E27FC236}">
                <a16:creationId xmlns:a16="http://schemas.microsoft.com/office/drawing/2014/main" id="{A99BF988-1CC3-9488-F9A4-2888A69289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5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10_103057_519 (Для сайта)">
            <a:extLst>
              <a:ext uri="{FF2B5EF4-FFF2-40B4-BE49-F238E27FC236}">
                <a16:creationId xmlns:a16="http://schemas.microsoft.com/office/drawing/2014/main" id="{D2B896E4-CF09-DD4A-A14E-558EE5AAF4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3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10_132546_400 (Для сайта)">
            <a:extLst>
              <a:ext uri="{FF2B5EF4-FFF2-40B4-BE49-F238E27FC236}">
                <a16:creationId xmlns:a16="http://schemas.microsoft.com/office/drawing/2014/main" id="{70CBC0D2-91AA-2D90-035C-55BDDD5C2E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10_132606_591 (Для сайта)">
            <a:extLst>
              <a:ext uri="{FF2B5EF4-FFF2-40B4-BE49-F238E27FC236}">
                <a16:creationId xmlns:a16="http://schemas.microsoft.com/office/drawing/2014/main" id="{0E44AB3D-406C-DF88-3BAC-A82698656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92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2023-05-16T10:01:31Z</dcterms:created>
  <dcterms:modified xsi:type="dcterms:W3CDTF">2023-05-16T10:01:41Z</dcterms:modified>
</cp:coreProperties>
</file>