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6278A-7281-2A99-8742-4BDEFDF3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646216-9ECA-8944-3B80-67607E33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F4291-8A0B-B1CD-C09A-5A6FE443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9C51-D60F-FB51-E1B0-6C24E61B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912FF-B0B7-5FCA-2D2F-45DDBD54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26D4A-83D1-071E-4763-61524CE8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F9C97F-926B-40E0-EA92-73EE461C0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33DBB-014E-B300-94FC-045320FF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96AE3-ADA9-DFB0-8657-2A906331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111AC-6163-1BD3-B5BC-DC1E7C56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F180A-2D41-05D9-0414-E4D3A8A84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9A9D6-5878-615B-2CDB-E0A85207D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81DCC-38C6-EA11-90BC-BEDD9A50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F93AF-9AF2-7857-7805-0FD87912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73AA6-C24D-B8E1-D9BF-00F8C616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0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91173-EAA5-9A31-B1D6-3FBF7AB0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E9B47-663C-99E0-1A5C-9F7884AA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6098E-A00B-59FC-2C75-CFB8EE50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FCFB8-D995-3C37-7057-AF9D25AD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B98AE6-7AC0-98A0-B949-E035FF86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5E83-4DE8-698E-CE06-6BEB4BBE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B258A-7B2E-07F9-D77D-754EFAD7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7FB5A-3E73-E2BB-7AA6-EABF988A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CA426-84F9-ACC8-105D-FF972916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A87C2-78F4-E1FC-4481-EAE40F80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E19B5-E9D6-B82D-1D79-6CAEE0F3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97A90-F82A-3D03-5207-8B7E84E23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6A209-E3C3-F794-AF46-18130B011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14C286-BA84-615F-CCBD-5EFDF18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00BBC9-08B2-D493-3D96-E907A481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FBC19-540A-AE38-DFE5-52E1938D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E508-12B3-709B-035F-71501E78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24EA0-1D25-DF36-1773-D3F90158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1A043-4AA9-CE07-B968-2E9D2164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5F3931-5455-A458-6A4F-5A21012C1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F61B6-CAE5-1F5E-39FF-60EC93F58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CB6DC-0999-4B3A-6D45-96E08138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7FF24-19D2-913A-698F-560BBB42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7E00C7-1DB4-9E4D-7D20-6E71CD2C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D581D-FB6C-AA11-4555-EBDB7C2C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32ABA-508C-21AA-52B1-F9811097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B8DC4F-3A3F-D577-4ABB-3D3AFB34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3B27E9-17E4-8BD5-2BE7-5BD557FC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65CA08-74C5-C6C6-C2D2-832CAF3D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4DC1-436F-C424-1981-1B7FFB5C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6C8DE-0263-90E6-AA2C-BB1F766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9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E27D-44E7-D6A0-6358-F97616B7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B4370-6C77-D1F8-5C96-15200517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8123B-BBC0-BA3F-0F1B-81B039B5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924A2-8937-8554-9ACB-55642335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5856B-7CEF-1D60-7641-A196F49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04788-FBE6-7207-D111-6DD2053B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9D262-0A6E-F955-465F-6B3C54B9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FD07EF-8B6F-A85D-4178-5CBDF2DB4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3318ED-9AA5-3728-7147-292E8915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2C611-82A7-A9C1-C13A-BE57CB4A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98EC7B-0A44-7DDB-29B1-63A8F313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429E97-8B69-13D3-8FE5-8E2463DF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234CD-A68E-2741-8B46-0B0855D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EAA13A-BD31-7AF9-1890-07D1FD19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ECEE3-C788-88C4-6480-9BB7EA399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BC48-8BC3-4449-ABB6-6C14466DD2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4CC88-A279-9BCE-EB9A-14C936E6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5CBAC-282F-BAB9-87E5-212C12EA9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F189-9305-4427-B114-F044D353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0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asz1xoagCo">
            <a:extLst>
              <a:ext uri="{FF2B5EF4-FFF2-40B4-BE49-F238E27FC236}">
                <a16:creationId xmlns:a16="http://schemas.microsoft.com/office/drawing/2014/main" id="{BF3001E7-54D6-3314-D927-93715D58C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gBOHi2E_o4">
            <a:extLst>
              <a:ext uri="{FF2B5EF4-FFF2-40B4-BE49-F238E27FC236}">
                <a16:creationId xmlns:a16="http://schemas.microsoft.com/office/drawing/2014/main" id="{4B25A84D-6AC9-C6F9-723E-EF4523DAA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WXRz-GebqM">
            <a:extLst>
              <a:ext uri="{FF2B5EF4-FFF2-40B4-BE49-F238E27FC236}">
                <a16:creationId xmlns:a16="http://schemas.microsoft.com/office/drawing/2014/main" id="{8ED801BE-49AD-C446-C146-89DA85035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k3Pvnpi584">
            <a:extLst>
              <a:ext uri="{FF2B5EF4-FFF2-40B4-BE49-F238E27FC236}">
                <a16:creationId xmlns:a16="http://schemas.microsoft.com/office/drawing/2014/main" id="{335F1F97-6DB2-AB59-453E-6699D1478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bQyk3XqiVE">
            <a:extLst>
              <a:ext uri="{FF2B5EF4-FFF2-40B4-BE49-F238E27FC236}">
                <a16:creationId xmlns:a16="http://schemas.microsoft.com/office/drawing/2014/main" id="{6BAABDC4-CA9A-8391-7309-D9818589A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CugVkp7JWo">
            <a:extLst>
              <a:ext uri="{FF2B5EF4-FFF2-40B4-BE49-F238E27FC236}">
                <a16:creationId xmlns:a16="http://schemas.microsoft.com/office/drawing/2014/main" id="{87DAC0BB-503C-EDED-923C-85F0923F1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9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M6IL2fbboA">
            <a:extLst>
              <a:ext uri="{FF2B5EF4-FFF2-40B4-BE49-F238E27FC236}">
                <a16:creationId xmlns:a16="http://schemas.microsoft.com/office/drawing/2014/main" id="{632A1DD5-29DB-942B-793D-BC2EAB014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SxAUpISdKs">
            <a:extLst>
              <a:ext uri="{FF2B5EF4-FFF2-40B4-BE49-F238E27FC236}">
                <a16:creationId xmlns:a16="http://schemas.microsoft.com/office/drawing/2014/main" id="{DCC3D658-1680-43C1-A5C9-EF1B99C46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BDmF_3_Ga4">
            <a:extLst>
              <a:ext uri="{FF2B5EF4-FFF2-40B4-BE49-F238E27FC236}">
                <a16:creationId xmlns:a16="http://schemas.microsoft.com/office/drawing/2014/main" id="{EF6214CE-3FA6-743C-37D8-D597813E2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4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2023-05-05T07:55:45Z</dcterms:created>
  <dcterms:modified xsi:type="dcterms:W3CDTF">2023-05-05T07:56:04Z</dcterms:modified>
</cp:coreProperties>
</file>