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C681A2-68B5-E919-1485-AF81547BF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BD28424-E5F6-29CD-BD49-676F7D158B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44B004-BBD5-D582-601E-C37DA6667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2D1CE9-9593-3D91-D88A-D3C5B2429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B9BFD5-1582-BCB0-79D4-E80657950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78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03B86B-F509-4BF4-C218-072076EEE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31B45FA-3265-C371-8485-5DA5725C52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F23E6B-B093-86DF-8B97-793B5AC87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BBE89C-8E05-7F89-3FAA-9D3E04837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50C13B-416B-9FD4-0535-70D46F3F3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5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924AACD-2FA3-8702-D416-4AF1B75DB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EC12669-9775-A44C-DBBD-0038F268B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F5BE10-5579-3434-7C01-0F8617AB7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17C49B-5634-DAE5-85CA-F340A32B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4F3131-8486-0DCB-F041-ABCC03447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487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4572B0-3287-B7DA-BF55-8F7C395CF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EA0B00-E6BC-CB7F-F1BD-AC5BB2A97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02654F-50F7-393F-E9B7-F950B4ACD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44634B-EDD2-917B-9C9C-AF3DB3E52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B8C6F7-A5C0-5686-350E-76F6AA9A9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5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AFF62F-F4C9-77E0-AE0E-6E684F71C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50C2DD-C1BB-E317-4A19-430C5BD2B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3F8831-70A4-EF34-D981-2401A0901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607241-A48E-F8E4-A50F-EBC901328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26D4E1-6376-7831-ECF7-74A0C081F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04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C1B643-4EE1-C949-E5E0-7948940D5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B685D5-0DC0-5706-7E31-9E1550016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9B3F13-C00C-A216-12B2-2A391C7265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ECE44C-A812-7412-D9A4-7E9C50320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AC7E83-1F76-0181-4EFF-A004E67B9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60AC97-C4ED-B62E-0EA4-ADD06C437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116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CCFC7A-D48B-DDFE-F9A0-1DE07B73D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6282D7-86FC-3F64-7A3D-CFE273378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5552EF-AAC0-79A6-5A14-CE0D533F9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8FD4392-0893-66AA-8869-C407BA51BE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2849B88-B858-F6B9-C7AA-F3031DE8F6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A8F0612-6663-4CA3-0F2D-320344591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D7597A1-0351-AF87-F8B5-5B19EECB3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CC3F14-B063-E23E-8D46-FC17DC2E6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22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EB9A7-713D-ABFE-F13B-D38DDFBD6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EF7FA89-CE85-86DC-0C6E-DCEECD77B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4CE049-B129-AD6D-1F7D-44AFA7F0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750647D-C7D5-3805-E8F7-816441731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36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1D0BE97-A79C-A410-7084-3520829C0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D52D347-712B-EEEC-A8D3-3B0F3EB6B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0D9D012-D0D1-44DD-112E-B02A2A187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21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85DFF1-9A81-D40F-F004-59EDF4A2D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158299-5DCE-6486-A38E-3C2E1B6F8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ED96C64-6F63-BC6C-797C-AB3773A02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776067-28F1-DA63-CDB1-D3B79C14B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5C18AF-6902-407F-CE5A-EED99292B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B1D6FA-FC7C-23B8-6EEE-0B8AE937F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892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0E8D3A-EA0C-E469-A4E0-8B242ACC4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2AF3BC-EB2B-398B-5ABD-7FD62FF9E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564DF9-A732-D9F6-8003-CD5E2B567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2A3636-1978-76F8-9C41-4A5C00585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CF0356-E808-D6FB-75D0-63A96444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06093A-78CC-7AD5-D4C7-4315E4B70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20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E87333-95F5-9840-39C1-5959BD45A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3B2B9E-CA95-4E46-67CC-8BAF62389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F14823-6033-919E-18D4-A3C27AC4CA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9AA7D-EA91-4DBD-9E32-E7AC917C6414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0EDA66-D8FC-C3D1-4A8E-EFB51B76FF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4E2AE8-A16D-3A0B-3FA6-CB023865C8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CD464-B097-4129-A775-78F3ED4A0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386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05-04_12-16-42">
            <a:extLst>
              <a:ext uri="{FF2B5EF4-FFF2-40B4-BE49-F238E27FC236}">
                <a16:creationId xmlns:a16="http://schemas.microsoft.com/office/drawing/2014/main" id="{A24101D7-B94F-EEB9-4817-D0C1F74EA03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325"/>
            <a:ext cx="12192000" cy="622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06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05-04_12-16-58">
            <a:extLst>
              <a:ext uri="{FF2B5EF4-FFF2-40B4-BE49-F238E27FC236}">
                <a16:creationId xmlns:a16="http://schemas.microsoft.com/office/drawing/2014/main" id="{9681A945-4A8A-2148-B4E2-5EC185F4F41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5" y="0"/>
            <a:ext cx="1147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615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2023-05-05T07:57:08Z</dcterms:created>
  <dcterms:modified xsi:type="dcterms:W3CDTF">2023-05-05T07:57:17Z</dcterms:modified>
</cp:coreProperties>
</file>