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48D8F-3139-4CF5-6E06-60F3DEB49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05897C-05DF-F70F-B408-1C3B88056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7E8E11-D29C-85A0-5808-A4AB47CD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1DF679-FE9B-00AD-CD7D-AEAB4D09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918B94-96E8-FF5B-92D9-4139CFFD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18AC4-E731-F921-A174-AED7BBA7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41E27-A784-29BB-A7ED-FAFB1118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B5CD6-78B1-946A-56AE-8C04B5C4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49F4B-CD52-E002-114E-D7487F3B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662AC-DBEA-D1E1-A78F-D35DE3F7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1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2A3AA9-E6CB-DB74-F659-83EF70371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B53F87-FBDC-712F-9B02-F94CD491E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D833C-3D8B-62B9-5A0C-FD1FCA48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DC60E-F8AA-3ECC-5034-E1F08C5F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127A7-6227-1AD2-2CCE-34FC5202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7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43F74-8A6A-F29A-A693-2C42E26A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A2220-35E8-2A9C-6D44-A83A58417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82EDD-A69F-EFC8-316D-7B3C3EC6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C634C-4D1D-837E-6E0F-EBC29511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A19B0-CE11-5941-F404-27F29CC7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6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1C330-4B9D-3E70-F2D3-4A59D24B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27030-0020-1AC0-C56C-6384D8ED4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CDC22-6310-EB2D-100F-907B53A2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DDC72-6315-E17B-5CFF-5D1F136C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C9B03-7C9D-5365-E5D5-26FC712B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3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FE399-E06B-B9CA-8D81-2178183B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33B8E-A2C3-221A-2BD2-423B96F43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4E11B1-DED0-143A-B811-B80F30C32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37BD97-2D6C-5D26-955A-57BD472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32DC51-BAA9-A2A1-B5A4-DBDCC95E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93521-C94A-CFE8-8B01-FEF36DA2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4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FC78A-DFDD-93CB-7BD2-39A2EE2F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65506F-381B-D8BC-ED3D-16FDE04D5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574001-59E7-977A-16B1-F59A2A708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6F9EB3-7BAA-88EA-9700-AE3BF57F7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A4AF9B-5D55-1C2B-88FF-083737DF7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8926B5-CE88-B2DA-8A62-3476BB6B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188D0B-E04C-CBFA-E4BE-D3A016ED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FE9BDA-AD27-AEEB-DFFB-83610AAC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1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A8440-39C8-ABC1-4F8C-950DDE61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F1ACD0-DDEF-C3DA-0463-3AD45E90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C10D31-49BC-1EA0-FD69-8AC303DE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9EE9EF-81D8-6510-A67D-9658D2A6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5B26C6-4774-A85B-4A87-4876F1B6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BE2CEB-7AAC-0ED1-047B-B48C9619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95C977-0F78-FB3A-39CD-8A222ECD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0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D853-D70B-3149-AE25-E0D493A7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32DB4-699E-1C79-26C7-6E52B89F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B68BF5-B021-B8F1-0D59-C34FFA054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5B5977-6DB2-8914-DBB9-624A264A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3EF2F-C419-5448-B065-29076524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BF9705-BDE0-1FC9-5F88-583B7110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5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9D188-33F0-E8E6-65AA-825C4998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3CDD2D-96E3-DBEB-4680-E277B37E3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784F93-460D-1B61-CC19-2FCC7B431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C0409D-C14D-1162-BCC8-20EB2890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6DA69D-56F8-60A4-B8CC-9F5EC0F1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806EAE-0672-43B8-E308-E2468271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5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A394E-7C20-527B-B61F-353E2FC8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0A933-22A0-A88D-3F4F-5EE44C6F2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49CBC-588D-E620-EDD5-8BD4FD21E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13938-5CF3-469F-AB38-D3236046090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B0CDA-4D63-8F7E-0957-2B47C9785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B27921-9A59-BBDB-3C40-47E3562E3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ECD8-F8E1-4E5F-A769-D20CEA2ED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21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dyVY8hzDtk">
            <a:extLst>
              <a:ext uri="{FF2B5EF4-FFF2-40B4-BE49-F238E27FC236}">
                <a16:creationId xmlns:a16="http://schemas.microsoft.com/office/drawing/2014/main" id="{02DFC805-3AE4-EE9D-3A36-FCF710245F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y2mcBn6xaA">
            <a:extLst>
              <a:ext uri="{FF2B5EF4-FFF2-40B4-BE49-F238E27FC236}">
                <a16:creationId xmlns:a16="http://schemas.microsoft.com/office/drawing/2014/main" id="{C30C59BF-A37D-E3DD-BDDE-815C5194AA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7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TlARN4qZN0">
            <a:extLst>
              <a:ext uri="{FF2B5EF4-FFF2-40B4-BE49-F238E27FC236}">
                <a16:creationId xmlns:a16="http://schemas.microsoft.com/office/drawing/2014/main" id="{E2EAEB78-3BAC-A351-5B84-5AA55245E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-BTAQMdaSc">
            <a:extLst>
              <a:ext uri="{FF2B5EF4-FFF2-40B4-BE49-F238E27FC236}">
                <a16:creationId xmlns:a16="http://schemas.microsoft.com/office/drawing/2014/main" id="{E47E9FEF-ED06-6F6D-1CA2-C384CD706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5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Hmqz2m08CY">
            <a:extLst>
              <a:ext uri="{FF2B5EF4-FFF2-40B4-BE49-F238E27FC236}">
                <a16:creationId xmlns:a16="http://schemas.microsoft.com/office/drawing/2014/main" id="{7B285B00-1254-213C-77AD-DDCC906AA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knTRmrBTYA">
            <a:extLst>
              <a:ext uri="{FF2B5EF4-FFF2-40B4-BE49-F238E27FC236}">
                <a16:creationId xmlns:a16="http://schemas.microsoft.com/office/drawing/2014/main" id="{342415F6-FC49-697D-2C4A-A29742ECC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HYy1pc59Ao">
            <a:extLst>
              <a:ext uri="{FF2B5EF4-FFF2-40B4-BE49-F238E27FC236}">
                <a16:creationId xmlns:a16="http://schemas.microsoft.com/office/drawing/2014/main" id="{EF3F3A90-F3A9-8019-D568-D38D0A322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0"/>
            <a:ext cx="9174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yZ9n3-xto">
            <a:extLst>
              <a:ext uri="{FF2B5EF4-FFF2-40B4-BE49-F238E27FC236}">
                <a16:creationId xmlns:a16="http://schemas.microsoft.com/office/drawing/2014/main" id="{B3463ACA-9906-545B-5601-555994A01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2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l4rm4elFSg">
            <a:extLst>
              <a:ext uri="{FF2B5EF4-FFF2-40B4-BE49-F238E27FC236}">
                <a16:creationId xmlns:a16="http://schemas.microsoft.com/office/drawing/2014/main" id="{724D2FA0-8735-5BBF-3078-FAB1A72BCC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pL7wnRkYWA">
            <a:extLst>
              <a:ext uri="{FF2B5EF4-FFF2-40B4-BE49-F238E27FC236}">
                <a16:creationId xmlns:a16="http://schemas.microsoft.com/office/drawing/2014/main" id="{FFF7D4E8-9DC7-7AA7-E1B0-A17E96F2CA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0"/>
            <a:ext cx="9174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vBcf1PAwro">
            <a:extLst>
              <a:ext uri="{FF2B5EF4-FFF2-40B4-BE49-F238E27FC236}">
                <a16:creationId xmlns:a16="http://schemas.microsoft.com/office/drawing/2014/main" id="{57D57505-2119-C93A-21B0-B6ECF14553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1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2023-05-05T07:56:36Z</dcterms:created>
  <dcterms:modified xsi:type="dcterms:W3CDTF">2023-05-05T07:56:45Z</dcterms:modified>
</cp:coreProperties>
</file>