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1C595-05B7-94E1-2D2C-8C389D300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DA0AEB-8D92-FA37-0C6F-1F1C1885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8C54D-85A1-30B3-1DFB-303FDFB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26276-96B5-1607-A862-89C71502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A7C1F-8205-E3F2-48B9-9AD98BDD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1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4542-7CEB-C6C6-484D-0E5210DD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BB8665-2EF9-4C3C-E065-9E8246DC8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537307-10EA-95AA-9D2B-EB47E4F7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45BF4-9A3B-9A70-C908-3134452D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7275E-6978-8BC9-2CAD-C1A4FCAE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6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BD15C7-931A-717B-70F0-91CAB8B53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6652D-4097-B017-610A-B30D84E09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CE34D6-A38E-57FC-FBCE-B8A7901E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72B83-9BB6-0307-EBE9-C55AC0C3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48B0-DDC4-9A62-9EF3-E5CF8B55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3F395-BF66-9243-9856-319F256B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CA45A-E3A7-1405-F892-F75EF4850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A2C6E-DC8F-BF3B-6958-0C46CE74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F9630-8A9E-EB24-AD7E-F07056CD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4DB64-C74B-F5DE-0116-D0C625F9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2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D517A-522E-222E-A9C9-315F55A4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3140A-2369-ED4E-1AC5-16790382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379BC-2945-AA81-DED0-3E209354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ACD01C-69C9-1D16-A9B7-92EE5C8E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C9D9D-3EA6-1FEA-8A97-8900ECC7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2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07548-D96E-372E-BABE-86D3D13A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7D55B-2827-16BD-6779-28EEA4A8B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13CA4A-5DE5-83AF-BCDC-B0865841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5A737E-3553-B898-97DD-0090CE88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C7FAFB-4818-D7B0-D727-7CE56693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F4F88-0949-615E-4A42-704A6839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AC59-C176-27ED-9EEA-A6825D9D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BFEDC6-12ED-C4D6-D03A-C61740B1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5FB036-C205-3003-EC72-6199D120A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19F357-4CB5-AE9E-273C-E7D4A5919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7D157B-E0FE-7E5C-8EC5-21F75AE8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12E54-F467-DE13-E2D4-E5E9FC6D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75E7CF-0D5F-63C0-BA71-71DDCB14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F4FCC4-724B-65F8-2D53-1EA3DBD9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6B1E5-191F-3BFF-9EB9-C3F72B32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4B2C73-785C-00CA-E316-DA0F6AB1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76A103-FCFD-C06A-F0D6-B51E9D96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190302-9AA2-35D8-124C-1FC61B33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1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0CF644-A241-C68B-AFF0-B165EA4C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3C69ED-C65F-F9D3-FF37-44103AF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6974E1-C598-6DF8-125C-F2DFFF6E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1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0E2B6-D948-FC91-8AE2-91516F41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6DDCC-752C-CBFB-B852-6845E20E7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8D05C-F164-A861-C6FD-C6D27E92E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1EAD08-C94D-CFA6-9358-B7AEC01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29F01-D66F-8AF7-B8FA-3FD06BD6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CAA806-534A-2FE4-DD1D-5DF4768A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0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09293-DC45-6222-2E03-E6B59878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87CB95-784B-AC42-2EA4-3592E0CA6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F7F4FC-54C1-CD5C-9DF8-2CEC7B497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947190-F0ED-469A-F701-C6B24B1E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4F285F-010C-BFD5-AD14-E1485AE0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F9DF4-ACB2-45B0-CB47-EE6F4FE3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61B92-27B9-3C91-2250-E9651554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D19C5-9301-B337-DC1D-51619D8B6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174F9-3DE0-EC85-BD6B-844A574D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2223-A4BC-4036-905A-F633AFB7A26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CAF1A-A8D4-2CEC-7524-4B5B3F2CC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02F1E-CF7F-6F19-3438-4A8E3F26A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810B-80D4-4B35-96B9-5D31E948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0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3">
            <a:extLst>
              <a:ext uri="{FF2B5EF4-FFF2-40B4-BE49-F238E27FC236}">
                <a16:creationId xmlns:a16="http://schemas.microsoft.com/office/drawing/2014/main" id="{C45F370A-2C2F-8995-382B-70E020900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50 (3)">
            <a:extLst>
              <a:ext uri="{FF2B5EF4-FFF2-40B4-BE49-F238E27FC236}">
                <a16:creationId xmlns:a16="http://schemas.microsoft.com/office/drawing/2014/main" id="{9659AF3E-B20A-3205-2299-B8B3B007A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50">
            <a:extLst>
              <a:ext uri="{FF2B5EF4-FFF2-40B4-BE49-F238E27FC236}">
                <a16:creationId xmlns:a16="http://schemas.microsoft.com/office/drawing/2014/main" id="{94B68CCB-2DE6-3618-BB95-FA9F7F2963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3-07">
            <a:extLst>
              <a:ext uri="{FF2B5EF4-FFF2-40B4-BE49-F238E27FC236}">
                <a16:creationId xmlns:a16="http://schemas.microsoft.com/office/drawing/2014/main" id="{FBABC8E2-5002-C796-F319-0086B4E10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0"/>
            <a:ext cx="527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4">
            <a:extLst>
              <a:ext uri="{FF2B5EF4-FFF2-40B4-BE49-F238E27FC236}">
                <a16:creationId xmlns:a16="http://schemas.microsoft.com/office/drawing/2014/main" id="{D4D53D4D-DBFD-67BD-EBDB-68015F48D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0"/>
            <a:ext cx="7034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5">
            <a:extLst>
              <a:ext uri="{FF2B5EF4-FFF2-40B4-BE49-F238E27FC236}">
                <a16:creationId xmlns:a16="http://schemas.microsoft.com/office/drawing/2014/main" id="{17A98CCA-33ED-1FBE-BE81-A1474B579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0"/>
            <a:ext cx="880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7 (2)">
            <a:extLst>
              <a:ext uri="{FF2B5EF4-FFF2-40B4-BE49-F238E27FC236}">
                <a16:creationId xmlns:a16="http://schemas.microsoft.com/office/drawing/2014/main" id="{D6BDE9BB-4120-B07C-8F2D-4C9E08D75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3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7">
            <a:extLst>
              <a:ext uri="{FF2B5EF4-FFF2-40B4-BE49-F238E27FC236}">
                <a16:creationId xmlns:a16="http://schemas.microsoft.com/office/drawing/2014/main" id="{4344A0CD-BCE1-86EC-4450-870EFA8B0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8 (2)">
            <a:extLst>
              <a:ext uri="{FF2B5EF4-FFF2-40B4-BE49-F238E27FC236}">
                <a16:creationId xmlns:a16="http://schemas.microsoft.com/office/drawing/2014/main" id="{2BC6DBD5-0C82-AEC4-968E-682CAB583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8">
            <a:extLst>
              <a:ext uri="{FF2B5EF4-FFF2-40B4-BE49-F238E27FC236}">
                <a16:creationId xmlns:a16="http://schemas.microsoft.com/office/drawing/2014/main" id="{E6E9B4B6-B1B6-1D2C-2995-5F1DAC0E1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49">
            <a:extLst>
              <a:ext uri="{FF2B5EF4-FFF2-40B4-BE49-F238E27FC236}">
                <a16:creationId xmlns:a16="http://schemas.microsoft.com/office/drawing/2014/main" id="{D5EDC611-0065-2845-F45C-50A91CB9E4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6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4-20_14-12-50 (2)">
            <a:extLst>
              <a:ext uri="{FF2B5EF4-FFF2-40B4-BE49-F238E27FC236}">
                <a16:creationId xmlns:a16="http://schemas.microsoft.com/office/drawing/2014/main" id="{8AF3CB1D-35EE-EE9D-DFAD-5B2069CBC1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0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2023-04-26T05:38:09Z</dcterms:created>
  <dcterms:modified xsi:type="dcterms:W3CDTF">2023-04-26T05:38:23Z</dcterms:modified>
</cp:coreProperties>
</file>