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6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2" y="4715126"/>
            <a:ext cx="5438125" cy="4466974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4438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52" y="4715126"/>
            <a:ext cx="5438125" cy="4466974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52" y="4715126"/>
            <a:ext cx="5438125" cy="4466974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370512" y="2085983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16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82506" y="2906721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95302" y="1535112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5302" y="2174875"/>
            <a:ext cx="437687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32121" y="1535112"/>
            <a:ext cx="437858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32121" y="2174875"/>
            <a:ext cx="4378588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95302" y="273050"/>
            <a:ext cx="325900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72971" y="273058"/>
            <a:ext cx="553772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95302" y="1435100"/>
            <a:ext cx="3259005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41644" y="4800600"/>
            <a:ext cx="59435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941644" y="612775"/>
            <a:ext cx="5943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941644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7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384550" y="6356357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vk.com/write?email=onit2010@mail.ru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vk.com/bibliorezh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biblio-rezh.ucoz.ru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381364" y="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Зимний график работы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Центральной библиотеки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Понедельник, вторник, среда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9.30 – 18.30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Четверг: 12.00 – 18.30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Пятница: 10.00 – 18.00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Воскресенье: 10.00 – 17.00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Суббота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выходной день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 работает без перерыва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Реж, ул. Ленина, 30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(343 64) 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60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onit2010@mail.ru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Интернете: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biblio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rezh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ucoz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контакте»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https://vk.com/bibliorezh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Гл.библиограф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Анчутина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К.А.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738950" y="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12+</a:t>
            </a:r>
          </a:p>
          <a:p>
            <a:pPr algn="ctr"/>
            <a:r>
              <a:rPr lang="ru-RU" sz="1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МБУ «ЦБС»</a:t>
            </a:r>
          </a:p>
          <a:p>
            <a:pPr algn="ctr"/>
            <a:r>
              <a:rPr lang="ru-RU" sz="1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Центральная библиотека</a:t>
            </a:r>
            <a:endParaRPr lang="ru-RU" sz="1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ru-RU" sz="18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ru-RU" sz="18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/>
            <a:endParaRPr lang="ru-RU" sz="32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b="1" i="0" u="none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i="0" u="none" strike="noStrike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Реж</a:t>
            </a:r>
            <a:endParaRPr lang="ru-RU" b="1" i="0" u="none" strike="noStrike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i="0" u="none" strike="noStrike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2020</a:t>
            </a:r>
            <a:endParaRPr lang="ru-RU" sz="1600" b="1" i="0" u="none" strike="noStrike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4098" name="Рисунок 1" descr="C:\Users\User\Documents\Разное\логотип Зеле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8" y="61322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flipV="1">
            <a:off x="7422857" y="2132855"/>
            <a:ext cx="1274559" cy="16561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s://i.pinimg.com/736x/01/bf/39/01bf39ba45c5164b92adab979c9b4d8e--vintage-paper-clip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9" y="1614219"/>
            <a:ext cx="2961618" cy="31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7561898" y="2636912"/>
            <a:ext cx="16395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Писатели-юбиляры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" y="0"/>
            <a:ext cx="179512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79" y="1340768"/>
            <a:ext cx="1260121" cy="168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" y="1878099"/>
            <a:ext cx="1503352" cy="21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39" y="3616471"/>
            <a:ext cx="1367274" cy="17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" y="4797153"/>
            <a:ext cx="1404685" cy="195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-15552" y="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Январь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Айзек Азимов</a:t>
            </a:r>
          </a:p>
          <a:p>
            <a:pPr algn="ctr"/>
            <a:r>
              <a:rPr lang="ru-RU" b="1" dirty="0" smtClean="0"/>
              <a:t>02.01.1920 </a:t>
            </a:r>
            <a:r>
              <a:rPr lang="ru-RU" b="1" dirty="0"/>
              <a:t>(</a:t>
            </a:r>
            <a:r>
              <a:rPr lang="ru-RU" b="1" dirty="0" smtClean="0"/>
              <a:t>100 лет) </a:t>
            </a:r>
            <a:endParaRPr lang="ru-RU" b="1" dirty="0"/>
          </a:p>
          <a:p>
            <a:pPr algn="ctr"/>
            <a:r>
              <a:rPr lang="ru-RU" dirty="0" smtClean="0"/>
              <a:t>Писатель-фантаст</a:t>
            </a:r>
            <a:r>
              <a:rPr lang="ru-RU" dirty="0"/>
              <a:t>, из семьи эмигрантов из России. Мировую известность получил как автор сборника рассказов «Я, Робот». 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Александр </a:t>
            </a:r>
            <a:r>
              <a:rPr lang="ru-RU" b="1" dirty="0"/>
              <a:t>Сергеевич Грибоедов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r>
              <a:rPr lang="ru-RU" b="1" dirty="0" smtClean="0"/>
              <a:t>04.01.1795 </a:t>
            </a:r>
            <a:r>
              <a:rPr lang="ru-RU" b="1" dirty="0"/>
              <a:t>(</a:t>
            </a:r>
            <a:r>
              <a:rPr lang="ru-RU" b="1" dirty="0" smtClean="0"/>
              <a:t>225 лет)</a:t>
            </a:r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поэт и драматург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Автор рифмованной пьесы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Горе от ума</a:t>
            </a:r>
            <a:r>
              <a:rPr lang="ru-RU" dirty="0" smtClean="0"/>
              <a:t>».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Антон </a:t>
            </a:r>
            <a:r>
              <a:rPr lang="ru-RU" b="1" dirty="0"/>
              <a:t>Павлович Чехов</a:t>
            </a:r>
          </a:p>
          <a:p>
            <a:pPr algn="ctr"/>
            <a:r>
              <a:rPr lang="ru-RU" b="1" dirty="0" smtClean="0"/>
              <a:t>    17.01</a:t>
            </a:r>
            <a:r>
              <a:rPr lang="ru-RU" b="1" dirty="0"/>
              <a:t>. 1860 (</a:t>
            </a:r>
            <a:r>
              <a:rPr lang="ru-RU" b="1" dirty="0" smtClean="0"/>
              <a:t>160 лет) </a:t>
            </a:r>
          </a:p>
          <a:p>
            <a:r>
              <a:rPr lang="ru-RU" dirty="0" smtClean="0"/>
              <a:t> Русский </a:t>
            </a:r>
            <a:r>
              <a:rPr lang="ru-RU" dirty="0"/>
              <a:t>прозаик, драматург. Его произведения входят в классику отечественной литературы.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5" name="Shape 85"/>
          <p:cNvSpPr/>
          <p:nvPr/>
        </p:nvSpPr>
        <p:spPr>
          <a:xfrm>
            <a:off x="3381364" y="1800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Февраль</a:t>
            </a:r>
          </a:p>
          <a:p>
            <a:pPr algn="ctr"/>
            <a:r>
              <a:rPr lang="ru-RU" b="1" dirty="0" smtClean="0"/>
              <a:t>Борис </a:t>
            </a:r>
            <a:r>
              <a:rPr lang="ru-RU" b="1" dirty="0" smtClean="0"/>
              <a:t>Пастернак</a:t>
            </a:r>
            <a:endParaRPr lang="ru-RU" b="1" dirty="0"/>
          </a:p>
          <a:p>
            <a:pPr algn="ctr"/>
            <a:r>
              <a:rPr lang="ru-RU" b="1" dirty="0" smtClean="0"/>
              <a:t>10.02.1890 </a:t>
            </a:r>
            <a:r>
              <a:rPr lang="ru-RU" b="1" dirty="0"/>
              <a:t>(</a:t>
            </a:r>
            <a:r>
              <a:rPr lang="ru-RU" b="1" dirty="0" smtClean="0"/>
              <a:t>130 лет)        </a:t>
            </a:r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поэт и писатель. Автор романа «Доктор Живаго», за который получил Нобелевскую премию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/>
              <a:t>Всеволод Михайлович </a:t>
            </a:r>
            <a:r>
              <a:rPr lang="ru-RU" b="1" dirty="0" smtClean="0"/>
              <a:t>Гаршин</a:t>
            </a:r>
            <a:endParaRPr lang="ru-RU" b="1" dirty="0" smtClean="0"/>
          </a:p>
          <a:p>
            <a:pPr algn="ctr"/>
            <a:r>
              <a:rPr lang="ru-RU" b="1" dirty="0"/>
              <a:t>14.02.1855 (</a:t>
            </a:r>
            <a:r>
              <a:rPr lang="ru-RU" b="1" dirty="0" smtClean="0"/>
              <a:t>165 лет) </a:t>
            </a:r>
            <a:endParaRPr lang="ru-RU" b="1" dirty="0"/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писатель, художественный критик. Автор детской сказки «Лягушка-путешественница». ...</a:t>
            </a:r>
          </a:p>
          <a:p>
            <a:endParaRPr lang="ru-RU" dirty="0" smtClean="0"/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Сентябрь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Александр </a:t>
            </a:r>
            <a:r>
              <a:rPr lang="ru-RU" b="1" dirty="0"/>
              <a:t>Иванович </a:t>
            </a:r>
            <a:r>
              <a:rPr lang="ru-RU" b="1" dirty="0" smtClean="0"/>
              <a:t>Куприн</a:t>
            </a:r>
            <a:endParaRPr lang="ru-RU" dirty="0" smtClean="0"/>
          </a:p>
          <a:p>
            <a:pPr algn="ctr"/>
            <a:r>
              <a:rPr lang="ru-RU" b="1" dirty="0"/>
              <a:t>07.09.1870 (150 лет</a:t>
            </a:r>
            <a:r>
              <a:rPr lang="ru-RU" dirty="0"/>
              <a:t>)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Прославился как мастер литературного пейзажа. В 1909 году был отмечен Пушкинской премией.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Октябрь</a:t>
            </a:r>
          </a:p>
          <a:p>
            <a:pPr algn="ctr"/>
            <a:r>
              <a:rPr lang="ru-RU" b="1" dirty="0" smtClean="0"/>
              <a:t>Саша </a:t>
            </a:r>
            <a:r>
              <a:rPr lang="ru-RU" b="1" dirty="0" err="1" smtClean="0"/>
              <a:t>Черный</a:t>
            </a:r>
            <a:endParaRPr lang="ru-RU" b="1" dirty="0"/>
          </a:p>
          <a:p>
            <a:pPr algn="ctr"/>
            <a:r>
              <a:rPr lang="ru-RU" b="1" dirty="0"/>
              <a:t>13.10.1880 (140 лет)</a:t>
            </a:r>
          </a:p>
          <a:p>
            <a:pPr algn="ctr"/>
            <a:r>
              <a:rPr lang="ru-RU" dirty="0"/>
              <a:t>Поэт Серебряного века. Начал творческую деятельность в Петербурге, затем эмигрировал в Париж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738950" y="0"/>
            <a:ext cx="3024000" cy="684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Иван </a:t>
            </a:r>
            <a:r>
              <a:rPr lang="ru-RU" b="1" dirty="0"/>
              <a:t>Алексеевич </a:t>
            </a:r>
            <a:r>
              <a:rPr lang="ru-RU" b="1" dirty="0" smtClean="0"/>
              <a:t>Бунин</a:t>
            </a:r>
            <a:endParaRPr lang="ru-RU" b="1" dirty="0"/>
          </a:p>
          <a:p>
            <a:pPr algn="ctr"/>
            <a:r>
              <a:rPr lang="ru-RU" b="1" dirty="0" smtClean="0"/>
              <a:t>22.10.1870 </a:t>
            </a:r>
            <a:r>
              <a:rPr lang="ru-RU" b="1" dirty="0"/>
              <a:t>(150 лет) </a:t>
            </a:r>
          </a:p>
          <a:p>
            <a:pPr algn="ctr"/>
            <a:r>
              <a:rPr lang="ru-RU" dirty="0" smtClean="0"/>
              <a:t>Прозаик </a:t>
            </a:r>
            <a:r>
              <a:rPr lang="ru-RU" dirty="0"/>
              <a:t>и поэт. Признание пришло после выхода повести «Деревня». 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Ноябрь</a:t>
            </a:r>
          </a:p>
          <a:p>
            <a:pPr algn="ctr"/>
            <a:r>
              <a:rPr lang="ru-RU" b="1" dirty="0"/>
              <a:t>Александр Александрович </a:t>
            </a:r>
            <a:r>
              <a:rPr lang="ru-RU" b="1" dirty="0" smtClean="0"/>
              <a:t>Блок</a:t>
            </a:r>
            <a:endParaRPr lang="ru-RU" b="1" dirty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28.11.1880 (</a:t>
            </a:r>
            <a:r>
              <a:rPr lang="ru-RU" b="1" dirty="0" smtClean="0"/>
              <a:t>140 лет) </a:t>
            </a:r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поэт и литературный критик. В его произведениях удачно переплеталось мистическое и бытовое.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Декабрь </a:t>
            </a:r>
          </a:p>
          <a:p>
            <a:pPr algn="ctr"/>
            <a:r>
              <a:rPr lang="ru-RU" b="1" dirty="0" smtClean="0"/>
              <a:t>Афанасий </a:t>
            </a:r>
            <a:r>
              <a:rPr lang="ru-RU" b="1"/>
              <a:t>Афанасьевич </a:t>
            </a:r>
            <a:r>
              <a:rPr lang="ru-RU" b="1" smtClean="0"/>
              <a:t>Фет</a:t>
            </a:r>
            <a:endParaRPr lang="ru-RU" b="1" dirty="0" smtClean="0"/>
          </a:p>
          <a:p>
            <a:pPr algn="ctr"/>
            <a:r>
              <a:rPr lang="ru-RU" b="1" dirty="0"/>
              <a:t>05.12.1820 (200 лет) </a:t>
            </a:r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писатель и переводчик. За перевод Горация получил Пушкинскую премию....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500" i="1" dirty="0" smtClean="0"/>
              <a:t>С произведениями писателей – юбиляров можно познакомиться в Центральной библиотеке.</a:t>
            </a:r>
          </a:p>
          <a:p>
            <a:pPr algn="ctr"/>
            <a:r>
              <a:rPr lang="ru-RU" sz="1500" dirty="0" smtClean="0"/>
              <a:t>Приятного чтения!</a:t>
            </a:r>
          </a:p>
          <a:p>
            <a:pPr algn="ctr"/>
            <a:endParaRPr lang="ru-RU" sz="1500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Picture 6" descr="https://avatars.mds.yandex.net/get-pdb/1874991/c4b55de7-e878-4ca5-842e-b7e959378e9b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3" y="4883754"/>
            <a:ext cx="2412961" cy="18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353</Words>
  <Application>Microsoft Office PowerPoint</Application>
  <PresentationFormat>Лист A4 (210x297 мм)</PresentationFormat>
  <Paragraphs>142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Собянина</cp:lastModifiedBy>
  <cp:revision>69</cp:revision>
  <cp:lastPrinted>2019-10-07T11:43:44Z</cp:lastPrinted>
  <dcterms:modified xsi:type="dcterms:W3CDTF">2020-01-29T13:21:53Z</dcterms:modified>
</cp:coreProperties>
</file>